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Source Sans Pr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SourceSansPro-bold.fntdata"/><Relationship Id="rId16" Type="http://schemas.openxmlformats.org/officeDocument/2006/relationships/font" Target="fonts/SourceSansPro-regular.fntdata"/><Relationship Id="rId5" Type="http://schemas.openxmlformats.org/officeDocument/2006/relationships/notesMaster" Target="notesMasters/notesMaster1.xml"/><Relationship Id="rId19" Type="http://schemas.openxmlformats.org/officeDocument/2006/relationships/font" Target="fonts/SourceSansPro-boldItalic.fntdata"/><Relationship Id="rId6" Type="http://schemas.openxmlformats.org/officeDocument/2006/relationships/slide" Target="slides/slide1.xml"/><Relationship Id="rId18" Type="http://schemas.openxmlformats.org/officeDocument/2006/relationships/font" Target="fonts/SourceSansPr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gif>
</file>

<file path=ppt/media/image3.gi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2862e2ad6a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2862e2ad6a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d87eba776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d87eba776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2862e2ad6a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2862e2ad6a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2862e2ad6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2862e2ad6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Why we’re prioritizing this work:</a:t>
            </a:r>
            <a:endParaRPr/>
          </a:p>
          <a:p>
            <a:pPr indent="-298450" lvl="0" marL="457200" rtl="0" algn="l">
              <a:spcBef>
                <a:spcPts val="0"/>
              </a:spcBef>
              <a:spcAft>
                <a:spcPts val="0"/>
              </a:spcAft>
              <a:buSzPts val="1100"/>
              <a:buChar char="●"/>
            </a:pPr>
            <a:r>
              <a:rPr lang="en"/>
              <a:t>In the near future e</a:t>
            </a:r>
            <a:r>
              <a:rPr lang="en"/>
              <a:t>xisting</a:t>
            </a:r>
            <a:r>
              <a:rPr lang="en"/>
              <a:t> credential service providers will need to be deprecated in favor of more modern and secure login providers</a:t>
            </a:r>
            <a:endParaRPr/>
          </a:p>
          <a:p>
            <a:pPr indent="-298450" lvl="0" marL="457200" rtl="0" algn="l">
              <a:spcBef>
                <a:spcPts val="0"/>
              </a:spcBef>
              <a:spcAft>
                <a:spcPts val="0"/>
              </a:spcAft>
              <a:buSzPts val="1100"/>
              <a:buChar char="●"/>
            </a:pPr>
            <a:r>
              <a:rPr lang="en"/>
              <a:t>We’ve prioritized the process of migrating MHV users in order to meet timelines specified by administration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2862e2ad6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2862e2ad6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Current state of this work:</a:t>
            </a:r>
            <a:endParaRPr/>
          </a:p>
          <a:p>
            <a:pPr indent="-298450" lvl="0" marL="457200" rtl="0" algn="l">
              <a:spcBef>
                <a:spcPts val="0"/>
              </a:spcBef>
              <a:spcAft>
                <a:spcPts val="0"/>
              </a:spcAft>
              <a:buSzPts val="1100"/>
              <a:buChar char="●"/>
            </a:pPr>
            <a:r>
              <a:rPr lang="en"/>
              <a:t>At present the inherited proofing process is still in a prototyping phase</a:t>
            </a:r>
            <a:endParaRPr/>
          </a:p>
          <a:p>
            <a:pPr indent="-298450" lvl="1" marL="914400" rtl="0" algn="l">
              <a:spcBef>
                <a:spcPts val="0"/>
              </a:spcBef>
              <a:spcAft>
                <a:spcPts val="0"/>
              </a:spcAft>
              <a:buSzPts val="1100"/>
              <a:buChar char="○"/>
            </a:pPr>
            <a:r>
              <a:rPr lang="en"/>
              <a:t>Working with Content/IA to make sure our copy aligns with the rest of VA.gov</a:t>
            </a:r>
            <a:endParaRPr/>
          </a:p>
          <a:p>
            <a:pPr indent="-298450" lvl="1" marL="914400" rtl="0" algn="l">
              <a:spcBef>
                <a:spcPts val="0"/>
              </a:spcBef>
              <a:spcAft>
                <a:spcPts val="0"/>
              </a:spcAft>
              <a:buSzPts val="1100"/>
              <a:buChar char="○"/>
            </a:pPr>
            <a:r>
              <a:rPr lang="en"/>
              <a:t>As well as Login.gov to address potential pain points prior to the roll out of the migration process.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2862e2ad6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2862e2ad6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 data informing this work came from interviews with </a:t>
            </a:r>
            <a:r>
              <a:rPr lang="en"/>
              <a:t>12 </a:t>
            </a:r>
            <a:r>
              <a:rPr lang="en">
                <a:solidFill>
                  <a:srgbClr val="1D1C1D"/>
                </a:solidFill>
                <a:highlight>
                  <a:srgbClr val="F8F8F8"/>
                </a:highlight>
              </a:rPr>
              <a:t>eligible MHV "Premium" users that have already been proof</a:t>
            </a:r>
            <a:endParaRPr/>
          </a:p>
          <a:p>
            <a:pPr indent="-298450" lvl="0" marL="457200" rtl="0" algn="l">
              <a:spcBef>
                <a:spcPts val="0"/>
              </a:spcBef>
              <a:spcAft>
                <a:spcPts val="0"/>
              </a:spcAft>
              <a:buSzPts val="1100"/>
              <a:buChar char="●"/>
            </a:pPr>
            <a:r>
              <a:rPr lang="en"/>
              <a:t>Participants were divided into 2 segments groups. We were </a:t>
            </a:r>
            <a:r>
              <a:rPr lang="en"/>
              <a:t>interested in learning how the information about the migration process would be perceived if users did or did not receive communication prior to visiting VA.gov</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2862e2ad6a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2862e2ad6a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d8751effa8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d8751effa8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what we learned:</a:t>
            </a:r>
            <a:endParaRPr/>
          </a:p>
          <a:p>
            <a:pPr indent="-298450" lvl="0" marL="457200" rtl="0" algn="l">
              <a:spcBef>
                <a:spcPts val="0"/>
              </a:spcBef>
              <a:spcAft>
                <a:spcPts val="0"/>
              </a:spcAft>
              <a:buSzPts val="1100"/>
              <a:buChar char="●"/>
            </a:pPr>
            <a:r>
              <a:rPr lang="en"/>
              <a:t>All of our participants felt that the information through the inherited proofing process was very </a:t>
            </a:r>
            <a:r>
              <a:rPr lang="en"/>
              <a:t>informative</a:t>
            </a:r>
            <a:r>
              <a:rPr lang="en"/>
              <a:t> and important</a:t>
            </a:r>
            <a:endParaRPr/>
          </a:p>
          <a:p>
            <a:pPr indent="-298450" lvl="1" marL="914400" rtl="0" algn="l">
              <a:spcBef>
                <a:spcPts val="0"/>
              </a:spcBef>
              <a:spcAft>
                <a:spcPts val="0"/>
              </a:spcAft>
              <a:buSzPts val="1100"/>
              <a:buChar char="○"/>
            </a:pPr>
            <a:r>
              <a:rPr lang="en"/>
              <a:t>But they would also feel better about transitioning if they </a:t>
            </a:r>
            <a:r>
              <a:rPr lang="en"/>
              <a:t>received information ahead of time in the mail or from the VA</a:t>
            </a:r>
            <a:endParaRPr/>
          </a:p>
          <a:p>
            <a:pPr indent="-298450" lvl="0" marL="457200" rtl="0" algn="l">
              <a:spcBef>
                <a:spcPts val="0"/>
              </a:spcBef>
              <a:spcAft>
                <a:spcPts val="0"/>
              </a:spcAft>
              <a:buSzPts val="1100"/>
              <a:buChar char="●"/>
            </a:pPr>
            <a:r>
              <a:rPr lang="en"/>
              <a:t>All of our participants were concerned about security:</a:t>
            </a:r>
            <a:endParaRPr/>
          </a:p>
          <a:p>
            <a:pPr indent="-298450" lvl="1" marL="914400" rtl="0" algn="l">
              <a:spcBef>
                <a:spcPts val="0"/>
              </a:spcBef>
              <a:spcAft>
                <a:spcPts val="0"/>
              </a:spcAft>
              <a:buSzPts val="1100"/>
              <a:buChar char="○"/>
            </a:pPr>
            <a:r>
              <a:rPr lang="en"/>
              <a:t>Either securing their own information, or that Login.gov and the VA is encrypting their data</a:t>
            </a:r>
            <a:endParaRPr/>
          </a:p>
          <a:p>
            <a:pPr indent="-298450" lvl="0" marL="457200" rtl="0" algn="l">
              <a:spcBef>
                <a:spcPts val="0"/>
              </a:spcBef>
              <a:spcAft>
                <a:spcPts val="0"/>
              </a:spcAft>
              <a:buSzPts val="1100"/>
              <a:buChar char="●"/>
            </a:pPr>
            <a:r>
              <a:rPr lang="en"/>
              <a:t>And as a general statement our users recognize that moving to a single sign on has its advantages and disadvantages. But they still trust that the process is making easier for them.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2862e2ad6a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2862e2ad6a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our next steps:</a:t>
            </a:r>
            <a:endParaRPr/>
          </a:p>
          <a:p>
            <a:pPr indent="-298450" lvl="0" marL="457200" rtl="0" algn="l">
              <a:spcBef>
                <a:spcPts val="0"/>
              </a:spcBef>
              <a:spcAft>
                <a:spcPts val="0"/>
              </a:spcAft>
              <a:buSzPts val="1100"/>
              <a:buChar char="●"/>
            </a:pPr>
            <a:r>
              <a:rPr lang="en"/>
              <a:t>We will work with Content/IA to make sure that the copy and content becomes much clearer for our users. We want to better improve the clarity of the content</a:t>
            </a:r>
            <a:endParaRPr/>
          </a:p>
          <a:p>
            <a:pPr indent="-298450" lvl="0" marL="457200" rtl="0" algn="l">
              <a:spcBef>
                <a:spcPts val="0"/>
              </a:spcBef>
              <a:spcAft>
                <a:spcPts val="0"/>
              </a:spcAft>
              <a:buSzPts val="1100"/>
              <a:buChar char="●"/>
            </a:pPr>
            <a:r>
              <a:rPr lang="en"/>
              <a:t>We will work with our teams and partners to better define what verified means</a:t>
            </a:r>
            <a:endParaRPr/>
          </a:p>
          <a:p>
            <a:pPr indent="-298450" lvl="1" marL="914400" rtl="0" algn="l">
              <a:spcBef>
                <a:spcPts val="0"/>
              </a:spcBef>
              <a:spcAft>
                <a:spcPts val="0"/>
              </a:spcAft>
              <a:buSzPts val="1100"/>
              <a:buChar char="○"/>
            </a:pPr>
            <a:r>
              <a:rPr lang="en"/>
              <a:t>Our users make assumptions that verifying their </a:t>
            </a:r>
            <a:r>
              <a:rPr lang="en"/>
              <a:t>identity</a:t>
            </a:r>
            <a:r>
              <a:rPr lang="en"/>
              <a:t> is associated with just their emails, logins, or Two-Factor authentication</a:t>
            </a:r>
            <a:endParaRPr/>
          </a:p>
          <a:p>
            <a:pPr indent="-298450" lvl="0" marL="457200" rtl="0" algn="l">
              <a:spcBef>
                <a:spcPts val="0"/>
              </a:spcBef>
              <a:spcAft>
                <a:spcPts val="0"/>
              </a:spcAft>
              <a:buSzPts val="1100"/>
              <a:buChar char="●"/>
            </a:pPr>
            <a:r>
              <a:rPr lang="en"/>
              <a:t>Lastly, we are on steps to </a:t>
            </a:r>
            <a:r>
              <a:rPr lang="en"/>
              <a:t>continue conducting usability and accessibility testing for low cognitive users and low-vision / no vision users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3365362" y="3037100"/>
            <a:ext cx="2413275" cy="936675"/>
          </a:xfrm>
          <a:prstGeom prst="rect">
            <a:avLst/>
          </a:prstGeom>
          <a:noFill/>
          <a:ln>
            <a:noFill/>
          </a:ln>
        </p:spPr>
      </p:pic>
      <p:sp>
        <p:nvSpPr>
          <p:cNvPr id="11" name="Google Shape;11;p2"/>
          <p:cNvSpPr/>
          <p:nvPr/>
        </p:nvSpPr>
        <p:spPr>
          <a:xfrm>
            <a:off x="9034272" y="0"/>
            <a:ext cx="120600" cy="514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12" name="Google Shape;12;p2"/>
          <p:cNvSpPr/>
          <p:nvPr/>
        </p:nvSpPr>
        <p:spPr>
          <a:xfrm>
            <a:off x="-9144" y="0"/>
            <a:ext cx="120600" cy="514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title"/>
          </p:nvPr>
        </p:nvSpPr>
        <p:spPr>
          <a:xfrm>
            <a:off x="378300" y="1345050"/>
            <a:ext cx="8387400" cy="624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200"/>
              <a:buNone/>
              <a:defRPr sz="32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 name="Google Shape;14;p2"/>
          <p:cNvSpPr txBox="1"/>
          <p:nvPr>
            <p:ph idx="1" type="subTitle"/>
          </p:nvPr>
        </p:nvSpPr>
        <p:spPr>
          <a:xfrm>
            <a:off x="409525" y="2000975"/>
            <a:ext cx="8463300" cy="493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Two Image Placeholders">
  <p:cSld name="CUSTOM_2">
    <p:spTree>
      <p:nvGrpSpPr>
        <p:cNvPr id="60" name="Shape 60"/>
        <p:cNvGrpSpPr/>
        <p:nvPr/>
      </p:nvGrpSpPr>
      <p:grpSpPr>
        <a:xfrm>
          <a:off x="0" y="0"/>
          <a:ext cx="0" cy="0"/>
          <a:chOff x="0" y="0"/>
          <a:chExt cx="0" cy="0"/>
        </a:xfrm>
      </p:grpSpPr>
      <p:pic>
        <p:nvPicPr>
          <p:cNvPr id="61" name="Google Shape;61;p11"/>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62" name="Google Shape;62;p11"/>
          <p:cNvSpPr/>
          <p:nvPr/>
        </p:nvSpPr>
        <p:spPr>
          <a:xfrm>
            <a:off x="0" y="4550"/>
            <a:ext cx="35496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txBox="1"/>
          <p:nvPr/>
        </p:nvSpPr>
        <p:spPr>
          <a:xfrm>
            <a:off x="4983650" y="-8350"/>
            <a:ext cx="4082100" cy="541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accent1"/>
                </a:solidFill>
                <a:latin typeface="Source Sans Pro"/>
                <a:ea typeface="Source Sans Pro"/>
                <a:cs typeface="Source Sans Pro"/>
                <a:sym typeface="Source Sans Pro"/>
              </a:rPr>
              <a:t>Section Title</a:t>
            </a:r>
            <a:endParaRPr sz="1600">
              <a:solidFill>
                <a:schemeClr val="accent1"/>
              </a:solidFill>
              <a:latin typeface="Source Sans Pro"/>
              <a:ea typeface="Source Sans Pro"/>
              <a:cs typeface="Source Sans Pro"/>
              <a:sym typeface="Source Sans Pro"/>
            </a:endParaRPr>
          </a:p>
        </p:txBody>
      </p:sp>
      <p:sp>
        <p:nvSpPr>
          <p:cNvPr id="64" name="Google Shape;64;p11"/>
          <p:cNvSpPr/>
          <p:nvPr/>
        </p:nvSpPr>
        <p:spPr>
          <a:xfrm>
            <a:off x="120750" y="127175"/>
            <a:ext cx="3308100" cy="238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a:off x="120750" y="2647600"/>
            <a:ext cx="3308100" cy="238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txBox="1"/>
          <p:nvPr>
            <p:ph type="title"/>
          </p:nvPr>
        </p:nvSpPr>
        <p:spPr>
          <a:xfrm>
            <a:off x="4142232" y="682525"/>
            <a:ext cx="4701900" cy="5415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1"/>
          <p:cNvSpPr txBox="1"/>
          <p:nvPr>
            <p:ph idx="1" type="body"/>
          </p:nvPr>
        </p:nvSpPr>
        <p:spPr>
          <a:xfrm>
            <a:off x="4172250" y="1311650"/>
            <a:ext cx="4572000" cy="29481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8" name="Google Shape;68;p11"/>
          <p:cNvSpPr/>
          <p:nvPr/>
        </p:nvSpPr>
        <p:spPr>
          <a:xfrm>
            <a:off x="7439550" y="4424350"/>
            <a:ext cx="1569900" cy="652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One Large Image Placeholder">
  <p:cSld name="CUSTOM_5">
    <p:spTree>
      <p:nvGrpSpPr>
        <p:cNvPr id="69" name="Shape 69"/>
        <p:cNvGrpSpPr/>
        <p:nvPr/>
      </p:nvGrpSpPr>
      <p:grpSpPr>
        <a:xfrm>
          <a:off x="0" y="0"/>
          <a:ext cx="0" cy="0"/>
          <a:chOff x="0" y="0"/>
          <a:chExt cx="0" cy="0"/>
        </a:xfrm>
      </p:grpSpPr>
      <p:pic>
        <p:nvPicPr>
          <p:cNvPr id="70" name="Google Shape;70;p12"/>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71" name="Google Shape;71;p12"/>
          <p:cNvSpPr txBox="1"/>
          <p:nvPr/>
        </p:nvSpPr>
        <p:spPr>
          <a:xfrm>
            <a:off x="4983650" y="-8350"/>
            <a:ext cx="4082100" cy="541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accent1"/>
                </a:solidFill>
                <a:latin typeface="Source Sans Pro"/>
                <a:ea typeface="Source Sans Pro"/>
                <a:cs typeface="Source Sans Pro"/>
                <a:sym typeface="Source Sans Pro"/>
              </a:rPr>
              <a:t>Section Title</a:t>
            </a:r>
            <a:endParaRPr sz="1600">
              <a:solidFill>
                <a:schemeClr val="accent1"/>
              </a:solidFill>
              <a:latin typeface="Source Sans Pro"/>
              <a:ea typeface="Source Sans Pro"/>
              <a:cs typeface="Source Sans Pro"/>
              <a:sym typeface="Source Sans Pro"/>
            </a:endParaRPr>
          </a:p>
        </p:txBody>
      </p:sp>
      <p:sp>
        <p:nvSpPr>
          <p:cNvPr id="72" name="Google Shape;72;p12"/>
          <p:cNvSpPr/>
          <p:nvPr/>
        </p:nvSpPr>
        <p:spPr>
          <a:xfrm>
            <a:off x="0" y="4550"/>
            <a:ext cx="4464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2"/>
          <p:cNvSpPr/>
          <p:nvPr/>
        </p:nvSpPr>
        <p:spPr>
          <a:xfrm>
            <a:off x="120749" y="127175"/>
            <a:ext cx="4225800" cy="4902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4" name="Google Shape;74;p12"/>
          <p:cNvSpPr txBox="1"/>
          <p:nvPr>
            <p:ph type="title"/>
          </p:nvPr>
        </p:nvSpPr>
        <p:spPr>
          <a:xfrm>
            <a:off x="4876575" y="682525"/>
            <a:ext cx="3541200" cy="5415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2"/>
          <p:cNvSpPr txBox="1"/>
          <p:nvPr>
            <p:ph idx="1" type="body"/>
          </p:nvPr>
        </p:nvSpPr>
        <p:spPr>
          <a:xfrm>
            <a:off x="4876575" y="1623925"/>
            <a:ext cx="3867900" cy="26607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6" name="Google Shape;76;p12"/>
          <p:cNvSpPr/>
          <p:nvPr/>
        </p:nvSpPr>
        <p:spPr>
          <a:xfrm>
            <a:off x="7439550" y="4424350"/>
            <a:ext cx="1569900" cy="652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One Image Placeholder with Callout v1">
  <p:cSld name="CUSTOM_9">
    <p:spTree>
      <p:nvGrpSpPr>
        <p:cNvPr id="77" name="Shape 77"/>
        <p:cNvGrpSpPr/>
        <p:nvPr/>
      </p:nvGrpSpPr>
      <p:grpSpPr>
        <a:xfrm>
          <a:off x="0" y="0"/>
          <a:ext cx="0" cy="0"/>
          <a:chOff x="0" y="0"/>
          <a:chExt cx="0" cy="0"/>
        </a:xfrm>
      </p:grpSpPr>
      <p:pic>
        <p:nvPicPr>
          <p:cNvPr id="78" name="Google Shape;78;p13"/>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79" name="Google Shape;79;p13"/>
          <p:cNvSpPr/>
          <p:nvPr/>
        </p:nvSpPr>
        <p:spPr>
          <a:xfrm>
            <a:off x="0" y="4550"/>
            <a:ext cx="35496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txBox="1"/>
          <p:nvPr/>
        </p:nvSpPr>
        <p:spPr>
          <a:xfrm>
            <a:off x="4983650" y="-8350"/>
            <a:ext cx="4082100" cy="541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accent1"/>
                </a:solidFill>
                <a:latin typeface="Source Sans Pro"/>
                <a:ea typeface="Source Sans Pro"/>
                <a:cs typeface="Source Sans Pro"/>
                <a:sym typeface="Source Sans Pro"/>
              </a:rPr>
              <a:t>Section Title</a:t>
            </a:r>
            <a:endParaRPr sz="1600">
              <a:solidFill>
                <a:schemeClr val="accent1"/>
              </a:solidFill>
              <a:latin typeface="Source Sans Pro"/>
              <a:ea typeface="Source Sans Pro"/>
              <a:cs typeface="Source Sans Pro"/>
              <a:sym typeface="Source Sans Pro"/>
            </a:endParaRPr>
          </a:p>
        </p:txBody>
      </p:sp>
      <p:sp>
        <p:nvSpPr>
          <p:cNvPr id="81" name="Google Shape;81;p13"/>
          <p:cNvSpPr/>
          <p:nvPr/>
        </p:nvSpPr>
        <p:spPr>
          <a:xfrm>
            <a:off x="120750" y="127175"/>
            <a:ext cx="3308100" cy="238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82" name="Google Shape;82;p13"/>
          <p:cNvSpPr txBox="1"/>
          <p:nvPr>
            <p:ph type="title"/>
          </p:nvPr>
        </p:nvSpPr>
        <p:spPr>
          <a:xfrm>
            <a:off x="4066032" y="682525"/>
            <a:ext cx="4802700" cy="5415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 name="Google Shape;83;p13"/>
          <p:cNvSpPr txBox="1"/>
          <p:nvPr>
            <p:ph idx="1" type="body"/>
          </p:nvPr>
        </p:nvSpPr>
        <p:spPr>
          <a:xfrm>
            <a:off x="4072325" y="1299150"/>
            <a:ext cx="4596900" cy="29481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4" name="Google Shape;84;p13"/>
          <p:cNvSpPr txBox="1"/>
          <p:nvPr>
            <p:ph idx="2" type="body"/>
          </p:nvPr>
        </p:nvSpPr>
        <p:spPr>
          <a:xfrm>
            <a:off x="149900" y="2648250"/>
            <a:ext cx="3279000" cy="22362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Clr>
                <a:srgbClr val="FFFFFF"/>
              </a:buClr>
              <a:buSzPts val="1200"/>
              <a:buChar char="●"/>
              <a:defRPr b="1" sz="1200">
                <a:solidFill>
                  <a:srgbClr val="FFFFFF"/>
                </a:solidFill>
              </a:defRPr>
            </a:lvl1pPr>
            <a:lvl2pPr indent="-304800" lvl="1" marL="914400" rtl="0">
              <a:spcBef>
                <a:spcPts val="0"/>
              </a:spcBef>
              <a:spcAft>
                <a:spcPts val="0"/>
              </a:spcAft>
              <a:buClr>
                <a:srgbClr val="FFFFFF"/>
              </a:buClr>
              <a:buSzPts val="1200"/>
              <a:buChar char="○"/>
              <a:defRPr b="1" sz="1200">
                <a:solidFill>
                  <a:srgbClr val="FFFFFF"/>
                </a:solidFill>
              </a:defRPr>
            </a:lvl2pPr>
            <a:lvl3pPr indent="-304800" lvl="2" marL="1371600" rtl="0">
              <a:spcBef>
                <a:spcPts val="0"/>
              </a:spcBef>
              <a:spcAft>
                <a:spcPts val="0"/>
              </a:spcAft>
              <a:buClr>
                <a:srgbClr val="FFFFFF"/>
              </a:buClr>
              <a:buSzPts val="1200"/>
              <a:buChar char="■"/>
              <a:defRPr b="1" sz="1200">
                <a:solidFill>
                  <a:srgbClr val="FFFFFF"/>
                </a:solidFill>
              </a:defRPr>
            </a:lvl3pPr>
            <a:lvl4pPr indent="-304800" lvl="3" marL="1828800" rtl="0">
              <a:spcBef>
                <a:spcPts val="0"/>
              </a:spcBef>
              <a:spcAft>
                <a:spcPts val="0"/>
              </a:spcAft>
              <a:buClr>
                <a:srgbClr val="FFFFFF"/>
              </a:buClr>
              <a:buSzPts val="1200"/>
              <a:buChar char="●"/>
              <a:defRPr b="1" sz="1200">
                <a:solidFill>
                  <a:srgbClr val="FFFFFF"/>
                </a:solidFill>
              </a:defRPr>
            </a:lvl4pPr>
            <a:lvl5pPr indent="-304800" lvl="4" marL="2286000" rtl="0">
              <a:spcBef>
                <a:spcPts val="0"/>
              </a:spcBef>
              <a:spcAft>
                <a:spcPts val="0"/>
              </a:spcAft>
              <a:buClr>
                <a:srgbClr val="FFFFFF"/>
              </a:buClr>
              <a:buSzPts val="1200"/>
              <a:buChar char="○"/>
              <a:defRPr b="1" sz="1200">
                <a:solidFill>
                  <a:srgbClr val="FFFFFF"/>
                </a:solidFill>
              </a:defRPr>
            </a:lvl5pPr>
            <a:lvl6pPr indent="-304800" lvl="5" marL="2743200" rtl="0">
              <a:spcBef>
                <a:spcPts val="0"/>
              </a:spcBef>
              <a:spcAft>
                <a:spcPts val="0"/>
              </a:spcAft>
              <a:buClr>
                <a:srgbClr val="FFFFFF"/>
              </a:buClr>
              <a:buSzPts val="1200"/>
              <a:buChar char="■"/>
              <a:defRPr b="1" sz="1200">
                <a:solidFill>
                  <a:srgbClr val="FFFFFF"/>
                </a:solidFill>
              </a:defRPr>
            </a:lvl6pPr>
            <a:lvl7pPr indent="-304800" lvl="6" marL="3200400" rtl="0">
              <a:spcBef>
                <a:spcPts val="0"/>
              </a:spcBef>
              <a:spcAft>
                <a:spcPts val="0"/>
              </a:spcAft>
              <a:buClr>
                <a:srgbClr val="FFFFFF"/>
              </a:buClr>
              <a:buSzPts val="1200"/>
              <a:buChar char="●"/>
              <a:defRPr b="1" sz="1200">
                <a:solidFill>
                  <a:srgbClr val="FFFFFF"/>
                </a:solidFill>
              </a:defRPr>
            </a:lvl7pPr>
            <a:lvl8pPr indent="-304800" lvl="7" marL="3657600" rtl="0">
              <a:spcBef>
                <a:spcPts val="0"/>
              </a:spcBef>
              <a:spcAft>
                <a:spcPts val="0"/>
              </a:spcAft>
              <a:buClr>
                <a:srgbClr val="FFFFFF"/>
              </a:buClr>
              <a:buSzPts val="1200"/>
              <a:buChar char="○"/>
              <a:defRPr b="1" sz="1200">
                <a:solidFill>
                  <a:srgbClr val="FFFFFF"/>
                </a:solidFill>
              </a:defRPr>
            </a:lvl8pPr>
            <a:lvl9pPr indent="-304800" lvl="8" marL="4114800" rtl="0">
              <a:spcBef>
                <a:spcPts val="0"/>
              </a:spcBef>
              <a:spcAft>
                <a:spcPts val="0"/>
              </a:spcAft>
              <a:buClr>
                <a:srgbClr val="FFFFFF"/>
              </a:buClr>
              <a:buSzPts val="1200"/>
              <a:buChar char="■"/>
              <a:defRPr b="1" sz="1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One Image Placeholder with Callout v2">
  <p:cSld name="CUSTOM_6">
    <p:spTree>
      <p:nvGrpSpPr>
        <p:cNvPr id="85" name="Shape 85"/>
        <p:cNvGrpSpPr/>
        <p:nvPr/>
      </p:nvGrpSpPr>
      <p:grpSpPr>
        <a:xfrm>
          <a:off x="0" y="0"/>
          <a:ext cx="0" cy="0"/>
          <a:chOff x="0" y="0"/>
          <a:chExt cx="0" cy="0"/>
        </a:xfrm>
      </p:grpSpPr>
      <p:pic>
        <p:nvPicPr>
          <p:cNvPr id="86" name="Google Shape;86;p14"/>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87" name="Google Shape;87;p14"/>
          <p:cNvSpPr txBox="1"/>
          <p:nvPr/>
        </p:nvSpPr>
        <p:spPr>
          <a:xfrm>
            <a:off x="4983650" y="-8350"/>
            <a:ext cx="4082100" cy="541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accent1"/>
                </a:solidFill>
                <a:latin typeface="Source Sans Pro"/>
                <a:ea typeface="Source Sans Pro"/>
                <a:cs typeface="Source Sans Pro"/>
                <a:sym typeface="Source Sans Pro"/>
              </a:rPr>
              <a:t>Section Title</a:t>
            </a:r>
            <a:endParaRPr sz="1600">
              <a:solidFill>
                <a:schemeClr val="accent1"/>
              </a:solidFill>
              <a:latin typeface="Source Sans Pro"/>
              <a:ea typeface="Source Sans Pro"/>
              <a:cs typeface="Source Sans Pro"/>
              <a:sym typeface="Source Sans Pro"/>
            </a:endParaRPr>
          </a:p>
        </p:txBody>
      </p:sp>
      <p:sp>
        <p:nvSpPr>
          <p:cNvPr id="88" name="Google Shape;88;p14"/>
          <p:cNvSpPr/>
          <p:nvPr/>
        </p:nvSpPr>
        <p:spPr>
          <a:xfrm>
            <a:off x="0" y="4550"/>
            <a:ext cx="4464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a:off x="264450" y="244150"/>
            <a:ext cx="3937200" cy="2198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90" name="Google Shape;90;p14"/>
          <p:cNvSpPr txBox="1"/>
          <p:nvPr>
            <p:ph type="title"/>
          </p:nvPr>
        </p:nvSpPr>
        <p:spPr>
          <a:xfrm>
            <a:off x="4990000" y="469100"/>
            <a:ext cx="3496500" cy="10350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1" name="Google Shape;91;p14"/>
          <p:cNvSpPr txBox="1"/>
          <p:nvPr>
            <p:ph idx="1" type="body"/>
          </p:nvPr>
        </p:nvSpPr>
        <p:spPr>
          <a:xfrm>
            <a:off x="274825" y="2623275"/>
            <a:ext cx="3937200" cy="2273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Clr>
                <a:srgbClr val="FFFFFF"/>
              </a:buClr>
              <a:buSzPts val="1200"/>
              <a:buChar char="●"/>
              <a:defRPr b="1" sz="1200">
                <a:solidFill>
                  <a:srgbClr val="FFFFFF"/>
                </a:solidFill>
              </a:defRPr>
            </a:lvl1pPr>
            <a:lvl2pPr indent="-304800" lvl="1" marL="914400" rtl="0">
              <a:spcBef>
                <a:spcPts val="0"/>
              </a:spcBef>
              <a:spcAft>
                <a:spcPts val="0"/>
              </a:spcAft>
              <a:buClr>
                <a:srgbClr val="FFFFFF"/>
              </a:buClr>
              <a:buSzPts val="1200"/>
              <a:buChar char="○"/>
              <a:defRPr b="1" sz="1200">
                <a:solidFill>
                  <a:srgbClr val="FFFFFF"/>
                </a:solidFill>
              </a:defRPr>
            </a:lvl2pPr>
            <a:lvl3pPr indent="-304800" lvl="2" marL="1371600" rtl="0">
              <a:spcBef>
                <a:spcPts val="0"/>
              </a:spcBef>
              <a:spcAft>
                <a:spcPts val="0"/>
              </a:spcAft>
              <a:buClr>
                <a:srgbClr val="FFFFFF"/>
              </a:buClr>
              <a:buSzPts val="1200"/>
              <a:buChar char="■"/>
              <a:defRPr b="1" sz="1200">
                <a:solidFill>
                  <a:srgbClr val="FFFFFF"/>
                </a:solidFill>
              </a:defRPr>
            </a:lvl3pPr>
            <a:lvl4pPr indent="-304800" lvl="3" marL="1828800" rtl="0">
              <a:spcBef>
                <a:spcPts val="0"/>
              </a:spcBef>
              <a:spcAft>
                <a:spcPts val="0"/>
              </a:spcAft>
              <a:buClr>
                <a:srgbClr val="FFFFFF"/>
              </a:buClr>
              <a:buSzPts val="1200"/>
              <a:buChar char="●"/>
              <a:defRPr b="1" sz="1200">
                <a:solidFill>
                  <a:srgbClr val="FFFFFF"/>
                </a:solidFill>
              </a:defRPr>
            </a:lvl4pPr>
            <a:lvl5pPr indent="-304800" lvl="4" marL="2286000" rtl="0">
              <a:spcBef>
                <a:spcPts val="0"/>
              </a:spcBef>
              <a:spcAft>
                <a:spcPts val="0"/>
              </a:spcAft>
              <a:buClr>
                <a:srgbClr val="FFFFFF"/>
              </a:buClr>
              <a:buSzPts val="1200"/>
              <a:buChar char="○"/>
              <a:defRPr b="1" sz="1200">
                <a:solidFill>
                  <a:srgbClr val="FFFFFF"/>
                </a:solidFill>
              </a:defRPr>
            </a:lvl5pPr>
            <a:lvl6pPr indent="-304800" lvl="5" marL="2743200" rtl="0">
              <a:spcBef>
                <a:spcPts val="0"/>
              </a:spcBef>
              <a:spcAft>
                <a:spcPts val="0"/>
              </a:spcAft>
              <a:buClr>
                <a:srgbClr val="FFFFFF"/>
              </a:buClr>
              <a:buSzPts val="1200"/>
              <a:buChar char="■"/>
              <a:defRPr b="1" sz="1200">
                <a:solidFill>
                  <a:srgbClr val="FFFFFF"/>
                </a:solidFill>
              </a:defRPr>
            </a:lvl6pPr>
            <a:lvl7pPr indent="-304800" lvl="6" marL="3200400" rtl="0">
              <a:spcBef>
                <a:spcPts val="0"/>
              </a:spcBef>
              <a:spcAft>
                <a:spcPts val="0"/>
              </a:spcAft>
              <a:buClr>
                <a:srgbClr val="FFFFFF"/>
              </a:buClr>
              <a:buSzPts val="1200"/>
              <a:buChar char="●"/>
              <a:defRPr b="1" sz="1200">
                <a:solidFill>
                  <a:srgbClr val="FFFFFF"/>
                </a:solidFill>
              </a:defRPr>
            </a:lvl7pPr>
            <a:lvl8pPr indent="-304800" lvl="7" marL="3657600" rtl="0">
              <a:spcBef>
                <a:spcPts val="0"/>
              </a:spcBef>
              <a:spcAft>
                <a:spcPts val="0"/>
              </a:spcAft>
              <a:buClr>
                <a:srgbClr val="FFFFFF"/>
              </a:buClr>
              <a:buSzPts val="1200"/>
              <a:buChar char="○"/>
              <a:defRPr b="1" sz="1200">
                <a:solidFill>
                  <a:srgbClr val="FFFFFF"/>
                </a:solidFill>
              </a:defRPr>
            </a:lvl8pPr>
            <a:lvl9pPr indent="-304800" lvl="8" marL="4114800" rtl="0">
              <a:spcBef>
                <a:spcPts val="0"/>
              </a:spcBef>
              <a:spcAft>
                <a:spcPts val="0"/>
              </a:spcAft>
              <a:buClr>
                <a:srgbClr val="FFFFFF"/>
              </a:buClr>
              <a:buSzPts val="1200"/>
              <a:buChar char="■"/>
              <a:defRPr b="1" sz="1200">
                <a:solidFill>
                  <a:srgbClr val="FFFFFF"/>
                </a:solidFill>
              </a:defRPr>
            </a:lvl9pPr>
          </a:lstStyle>
          <a:p/>
        </p:txBody>
      </p:sp>
      <p:sp>
        <p:nvSpPr>
          <p:cNvPr id="92" name="Google Shape;92;p14"/>
          <p:cNvSpPr txBox="1"/>
          <p:nvPr>
            <p:ph idx="2" type="body"/>
          </p:nvPr>
        </p:nvSpPr>
        <p:spPr>
          <a:xfrm>
            <a:off x="5021700" y="1486525"/>
            <a:ext cx="3496500" cy="28356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Title Layout">
  <p:cSld name="CUSTOM_7">
    <p:bg>
      <p:bgPr>
        <a:solidFill>
          <a:schemeClr val="accent1"/>
        </a:solidFill>
      </p:bgPr>
    </p:bg>
    <p:spTree>
      <p:nvGrpSpPr>
        <p:cNvPr id="15" name="Shape 15"/>
        <p:cNvGrpSpPr/>
        <p:nvPr/>
      </p:nvGrpSpPr>
      <p:grpSpPr>
        <a:xfrm>
          <a:off x="0" y="0"/>
          <a:ext cx="0" cy="0"/>
          <a:chOff x="0" y="0"/>
          <a:chExt cx="0" cy="0"/>
        </a:xfrm>
      </p:grpSpPr>
      <p:pic>
        <p:nvPicPr>
          <p:cNvPr id="16" name="Google Shape;16;p3"/>
          <p:cNvPicPr preferRelativeResize="0"/>
          <p:nvPr/>
        </p:nvPicPr>
        <p:blipFill rotWithShape="1">
          <a:blip r:embed="rId2">
            <a:alphaModFix amt="19000"/>
          </a:blip>
          <a:srcRect b="36208" l="0" r="22797" t="0"/>
          <a:stretch/>
        </p:blipFill>
        <p:spPr>
          <a:xfrm>
            <a:off x="3274725" y="303325"/>
            <a:ext cx="5869275" cy="4840175"/>
          </a:xfrm>
          <a:prstGeom prst="rect">
            <a:avLst/>
          </a:prstGeom>
          <a:noFill/>
          <a:ln>
            <a:noFill/>
          </a:ln>
        </p:spPr>
      </p:pic>
      <p:sp>
        <p:nvSpPr>
          <p:cNvPr id="17" name="Google Shape;17;p3"/>
          <p:cNvSpPr txBox="1"/>
          <p:nvPr>
            <p:ph type="title"/>
          </p:nvPr>
        </p:nvSpPr>
        <p:spPr>
          <a:xfrm>
            <a:off x="311700" y="1813500"/>
            <a:ext cx="8520600" cy="15165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3800"/>
              <a:buNone/>
              <a:defRPr b="1" sz="3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Table of Contents" type="secHead">
  <p:cSld name="SECTION_HEADER">
    <p:spTree>
      <p:nvGrpSpPr>
        <p:cNvPr id="18" name="Shape 18"/>
        <p:cNvGrpSpPr/>
        <p:nvPr/>
      </p:nvGrpSpPr>
      <p:grpSpPr>
        <a:xfrm>
          <a:off x="0" y="0"/>
          <a:ext cx="0" cy="0"/>
          <a:chOff x="0" y="0"/>
          <a:chExt cx="0" cy="0"/>
        </a:xfrm>
      </p:grpSpPr>
      <p:sp>
        <p:nvSpPr>
          <p:cNvPr id="19" name="Google Shape;19;p4"/>
          <p:cNvSpPr/>
          <p:nvPr/>
        </p:nvSpPr>
        <p:spPr>
          <a:xfrm>
            <a:off x="881749" y="713232"/>
            <a:ext cx="38700" cy="301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 name="Google Shape;20;p4"/>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21" name="Google Shape;21;p4"/>
          <p:cNvSpPr/>
          <p:nvPr/>
        </p:nvSpPr>
        <p:spPr>
          <a:xfrm>
            <a:off x="-9144" y="0"/>
            <a:ext cx="120600" cy="514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1106424" y="667512"/>
            <a:ext cx="7341000" cy="4935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Font typeface="Source Sans Pro"/>
              <a:buNone/>
              <a:defRPr>
                <a:latin typeface="Source Sans Pro"/>
                <a:ea typeface="Source Sans Pro"/>
                <a:cs typeface="Source Sans Pro"/>
                <a:sym typeface="Source Sans Pro"/>
              </a:defRPr>
            </a:lvl2pPr>
            <a:lvl3pPr lvl="2" rtl="0">
              <a:spcBef>
                <a:spcPts val="0"/>
              </a:spcBef>
              <a:spcAft>
                <a:spcPts val="0"/>
              </a:spcAft>
              <a:buSzPts val="2800"/>
              <a:buFont typeface="Source Sans Pro"/>
              <a:buNone/>
              <a:defRPr>
                <a:latin typeface="Source Sans Pro"/>
                <a:ea typeface="Source Sans Pro"/>
                <a:cs typeface="Source Sans Pro"/>
                <a:sym typeface="Source Sans Pro"/>
              </a:defRPr>
            </a:lvl3pPr>
            <a:lvl4pPr lvl="3" rtl="0">
              <a:spcBef>
                <a:spcPts val="0"/>
              </a:spcBef>
              <a:spcAft>
                <a:spcPts val="0"/>
              </a:spcAft>
              <a:buSzPts val="2800"/>
              <a:buFont typeface="Source Sans Pro"/>
              <a:buNone/>
              <a:defRPr>
                <a:latin typeface="Source Sans Pro"/>
                <a:ea typeface="Source Sans Pro"/>
                <a:cs typeface="Source Sans Pro"/>
                <a:sym typeface="Source Sans Pro"/>
              </a:defRPr>
            </a:lvl4pPr>
            <a:lvl5pPr lvl="4" rtl="0">
              <a:spcBef>
                <a:spcPts val="0"/>
              </a:spcBef>
              <a:spcAft>
                <a:spcPts val="0"/>
              </a:spcAft>
              <a:buSzPts val="2800"/>
              <a:buFont typeface="Source Sans Pro"/>
              <a:buNone/>
              <a:defRPr>
                <a:latin typeface="Source Sans Pro"/>
                <a:ea typeface="Source Sans Pro"/>
                <a:cs typeface="Source Sans Pro"/>
                <a:sym typeface="Source Sans Pro"/>
              </a:defRPr>
            </a:lvl5pPr>
            <a:lvl6pPr lvl="5" rtl="0">
              <a:spcBef>
                <a:spcPts val="0"/>
              </a:spcBef>
              <a:spcAft>
                <a:spcPts val="0"/>
              </a:spcAft>
              <a:buSzPts val="2800"/>
              <a:buFont typeface="Source Sans Pro"/>
              <a:buNone/>
              <a:defRPr>
                <a:latin typeface="Source Sans Pro"/>
                <a:ea typeface="Source Sans Pro"/>
                <a:cs typeface="Source Sans Pro"/>
                <a:sym typeface="Source Sans Pro"/>
              </a:defRPr>
            </a:lvl6pPr>
            <a:lvl7pPr lvl="6" rtl="0">
              <a:spcBef>
                <a:spcPts val="0"/>
              </a:spcBef>
              <a:spcAft>
                <a:spcPts val="0"/>
              </a:spcAft>
              <a:buSzPts val="2800"/>
              <a:buFont typeface="Source Sans Pro"/>
              <a:buNone/>
              <a:defRPr>
                <a:latin typeface="Source Sans Pro"/>
                <a:ea typeface="Source Sans Pro"/>
                <a:cs typeface="Source Sans Pro"/>
                <a:sym typeface="Source Sans Pro"/>
              </a:defRPr>
            </a:lvl7pPr>
            <a:lvl8pPr lvl="7" rtl="0">
              <a:spcBef>
                <a:spcPts val="0"/>
              </a:spcBef>
              <a:spcAft>
                <a:spcPts val="0"/>
              </a:spcAft>
              <a:buSzPts val="2800"/>
              <a:buFont typeface="Source Sans Pro"/>
              <a:buNone/>
              <a:defRPr>
                <a:latin typeface="Source Sans Pro"/>
                <a:ea typeface="Source Sans Pro"/>
                <a:cs typeface="Source Sans Pro"/>
                <a:sym typeface="Source Sans Pro"/>
              </a:defRPr>
            </a:lvl8pPr>
            <a:lvl9pPr lvl="8" rtl="0">
              <a:spcBef>
                <a:spcPts val="0"/>
              </a:spcBef>
              <a:spcAft>
                <a:spcPts val="0"/>
              </a:spcAft>
              <a:buSzPts val="2800"/>
              <a:buFont typeface="Source Sans Pro"/>
              <a:buNone/>
              <a:defRPr>
                <a:latin typeface="Source Sans Pro"/>
                <a:ea typeface="Source Sans Pro"/>
                <a:cs typeface="Source Sans Pro"/>
                <a:sym typeface="Source Sans Pro"/>
              </a:defRPr>
            </a:lvl9pPr>
          </a:lstStyle>
          <a:p/>
        </p:txBody>
      </p:sp>
      <p:sp>
        <p:nvSpPr>
          <p:cNvPr id="23" name="Google Shape;23;p4"/>
          <p:cNvSpPr txBox="1"/>
          <p:nvPr>
            <p:ph idx="1" type="body"/>
          </p:nvPr>
        </p:nvSpPr>
        <p:spPr>
          <a:xfrm>
            <a:off x="1110753" y="1253912"/>
            <a:ext cx="5748300" cy="25518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4" name="Google Shape;24;p4"/>
          <p:cNvSpPr/>
          <p:nvPr/>
        </p:nvSpPr>
        <p:spPr>
          <a:xfrm>
            <a:off x="7439550" y="4424350"/>
            <a:ext cx="1569900" cy="652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v2" type="twoColTx">
  <p:cSld name="TITLE_AND_TWO_COLUMNS">
    <p:spTree>
      <p:nvGrpSpPr>
        <p:cNvPr id="25" name="Shape 25"/>
        <p:cNvGrpSpPr/>
        <p:nvPr/>
      </p:nvGrpSpPr>
      <p:grpSpPr>
        <a:xfrm>
          <a:off x="0" y="0"/>
          <a:ext cx="0" cy="0"/>
          <a:chOff x="0" y="0"/>
          <a:chExt cx="0" cy="0"/>
        </a:xfrm>
      </p:grpSpPr>
      <p:pic>
        <p:nvPicPr>
          <p:cNvPr id="26" name="Google Shape;26;p5"/>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27" name="Google Shape;27;p5"/>
          <p:cNvSpPr/>
          <p:nvPr/>
        </p:nvSpPr>
        <p:spPr>
          <a:xfrm>
            <a:off x="0" y="4550"/>
            <a:ext cx="1206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713232" y="667350"/>
            <a:ext cx="6294300" cy="5415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 name="Google Shape;29;p5"/>
          <p:cNvSpPr txBox="1"/>
          <p:nvPr>
            <p:ph idx="1" type="body"/>
          </p:nvPr>
        </p:nvSpPr>
        <p:spPr>
          <a:xfrm>
            <a:off x="724525" y="1174225"/>
            <a:ext cx="6708000" cy="27606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0" name="Google Shape;30;p5"/>
          <p:cNvSpPr/>
          <p:nvPr/>
        </p:nvSpPr>
        <p:spPr>
          <a:xfrm>
            <a:off x="7439550" y="4424350"/>
            <a:ext cx="1569900" cy="652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v2 1">
  <p:cSld name="TITLE_AND_TWO_COLUMNS_1">
    <p:spTree>
      <p:nvGrpSpPr>
        <p:cNvPr id="31" name="Shape 31"/>
        <p:cNvGrpSpPr/>
        <p:nvPr/>
      </p:nvGrpSpPr>
      <p:grpSpPr>
        <a:xfrm>
          <a:off x="0" y="0"/>
          <a:ext cx="0" cy="0"/>
          <a:chOff x="0" y="0"/>
          <a:chExt cx="0" cy="0"/>
        </a:xfrm>
      </p:grpSpPr>
      <p:pic>
        <p:nvPicPr>
          <p:cNvPr id="32" name="Google Shape;32;p6"/>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33" name="Google Shape;33;p6"/>
          <p:cNvSpPr/>
          <p:nvPr/>
        </p:nvSpPr>
        <p:spPr>
          <a:xfrm>
            <a:off x="0" y="4550"/>
            <a:ext cx="1206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713232" y="667350"/>
            <a:ext cx="6294300" cy="5415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 name="Google Shape;35;p6"/>
          <p:cNvSpPr txBox="1"/>
          <p:nvPr>
            <p:ph idx="1" type="body"/>
          </p:nvPr>
        </p:nvSpPr>
        <p:spPr>
          <a:xfrm>
            <a:off x="724525" y="1174225"/>
            <a:ext cx="6708000" cy="27606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6" name="Google Shape;36;p6"/>
          <p:cNvSpPr/>
          <p:nvPr/>
        </p:nvSpPr>
        <p:spPr>
          <a:xfrm>
            <a:off x="7439550" y="4424350"/>
            <a:ext cx="1569900" cy="652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v3">
  <p:cSld name="CUSTOM">
    <p:spTree>
      <p:nvGrpSpPr>
        <p:cNvPr id="37" name="Shape 37"/>
        <p:cNvGrpSpPr/>
        <p:nvPr/>
      </p:nvGrpSpPr>
      <p:grpSpPr>
        <a:xfrm>
          <a:off x="0" y="0"/>
          <a:ext cx="0" cy="0"/>
          <a:chOff x="0" y="0"/>
          <a:chExt cx="0" cy="0"/>
        </a:xfrm>
      </p:grpSpPr>
      <p:pic>
        <p:nvPicPr>
          <p:cNvPr id="38" name="Google Shape;38;p7"/>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39" name="Google Shape;39;p7"/>
          <p:cNvSpPr/>
          <p:nvPr/>
        </p:nvSpPr>
        <p:spPr>
          <a:xfrm>
            <a:off x="0" y="4550"/>
            <a:ext cx="22542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txBox="1"/>
          <p:nvPr/>
        </p:nvSpPr>
        <p:spPr>
          <a:xfrm>
            <a:off x="4983650" y="-8350"/>
            <a:ext cx="4082100" cy="541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accent1"/>
                </a:solidFill>
                <a:latin typeface="Source Sans Pro"/>
                <a:ea typeface="Source Sans Pro"/>
                <a:cs typeface="Source Sans Pro"/>
                <a:sym typeface="Source Sans Pro"/>
              </a:rPr>
              <a:t>Section Title</a:t>
            </a:r>
            <a:endParaRPr sz="1600">
              <a:solidFill>
                <a:schemeClr val="accent1"/>
              </a:solidFill>
              <a:latin typeface="Source Sans Pro"/>
              <a:ea typeface="Source Sans Pro"/>
              <a:cs typeface="Source Sans Pro"/>
              <a:sym typeface="Source Sans Pro"/>
            </a:endParaRPr>
          </a:p>
        </p:txBody>
      </p:sp>
      <p:sp>
        <p:nvSpPr>
          <p:cNvPr id="41" name="Google Shape;41;p7"/>
          <p:cNvSpPr txBox="1"/>
          <p:nvPr>
            <p:ph type="title"/>
          </p:nvPr>
        </p:nvSpPr>
        <p:spPr>
          <a:xfrm>
            <a:off x="2843784" y="682525"/>
            <a:ext cx="4989900" cy="5415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Font typeface="Source Sans Pro"/>
              <a:buNone/>
              <a:defRPr>
                <a:latin typeface="Source Sans Pro"/>
                <a:ea typeface="Source Sans Pro"/>
                <a:cs typeface="Source Sans Pro"/>
                <a:sym typeface="Source Sans Pro"/>
              </a:defRPr>
            </a:lvl2pPr>
            <a:lvl3pPr lvl="2" rtl="0">
              <a:spcBef>
                <a:spcPts val="0"/>
              </a:spcBef>
              <a:spcAft>
                <a:spcPts val="0"/>
              </a:spcAft>
              <a:buSzPts val="2800"/>
              <a:buFont typeface="Source Sans Pro"/>
              <a:buNone/>
              <a:defRPr>
                <a:latin typeface="Source Sans Pro"/>
                <a:ea typeface="Source Sans Pro"/>
                <a:cs typeface="Source Sans Pro"/>
                <a:sym typeface="Source Sans Pro"/>
              </a:defRPr>
            </a:lvl3pPr>
            <a:lvl4pPr lvl="3" rtl="0">
              <a:spcBef>
                <a:spcPts val="0"/>
              </a:spcBef>
              <a:spcAft>
                <a:spcPts val="0"/>
              </a:spcAft>
              <a:buSzPts val="2800"/>
              <a:buFont typeface="Source Sans Pro"/>
              <a:buNone/>
              <a:defRPr>
                <a:latin typeface="Source Sans Pro"/>
                <a:ea typeface="Source Sans Pro"/>
                <a:cs typeface="Source Sans Pro"/>
                <a:sym typeface="Source Sans Pro"/>
              </a:defRPr>
            </a:lvl4pPr>
            <a:lvl5pPr lvl="4" rtl="0">
              <a:spcBef>
                <a:spcPts val="0"/>
              </a:spcBef>
              <a:spcAft>
                <a:spcPts val="0"/>
              </a:spcAft>
              <a:buSzPts val="2800"/>
              <a:buFont typeface="Source Sans Pro"/>
              <a:buNone/>
              <a:defRPr>
                <a:latin typeface="Source Sans Pro"/>
                <a:ea typeface="Source Sans Pro"/>
                <a:cs typeface="Source Sans Pro"/>
                <a:sym typeface="Source Sans Pro"/>
              </a:defRPr>
            </a:lvl5pPr>
            <a:lvl6pPr lvl="5" rtl="0">
              <a:spcBef>
                <a:spcPts val="0"/>
              </a:spcBef>
              <a:spcAft>
                <a:spcPts val="0"/>
              </a:spcAft>
              <a:buSzPts val="2800"/>
              <a:buFont typeface="Source Sans Pro"/>
              <a:buNone/>
              <a:defRPr>
                <a:latin typeface="Source Sans Pro"/>
                <a:ea typeface="Source Sans Pro"/>
                <a:cs typeface="Source Sans Pro"/>
                <a:sym typeface="Source Sans Pro"/>
              </a:defRPr>
            </a:lvl6pPr>
            <a:lvl7pPr lvl="6" rtl="0">
              <a:spcBef>
                <a:spcPts val="0"/>
              </a:spcBef>
              <a:spcAft>
                <a:spcPts val="0"/>
              </a:spcAft>
              <a:buSzPts val="2800"/>
              <a:buFont typeface="Source Sans Pro"/>
              <a:buNone/>
              <a:defRPr>
                <a:latin typeface="Source Sans Pro"/>
                <a:ea typeface="Source Sans Pro"/>
                <a:cs typeface="Source Sans Pro"/>
                <a:sym typeface="Source Sans Pro"/>
              </a:defRPr>
            </a:lvl7pPr>
            <a:lvl8pPr lvl="7" rtl="0">
              <a:spcBef>
                <a:spcPts val="0"/>
              </a:spcBef>
              <a:spcAft>
                <a:spcPts val="0"/>
              </a:spcAft>
              <a:buSzPts val="2800"/>
              <a:buFont typeface="Source Sans Pro"/>
              <a:buNone/>
              <a:defRPr>
                <a:latin typeface="Source Sans Pro"/>
                <a:ea typeface="Source Sans Pro"/>
                <a:cs typeface="Source Sans Pro"/>
                <a:sym typeface="Source Sans Pro"/>
              </a:defRPr>
            </a:lvl8pPr>
            <a:lvl9pPr lvl="8" rtl="0">
              <a:spcBef>
                <a:spcPts val="0"/>
              </a:spcBef>
              <a:spcAft>
                <a:spcPts val="0"/>
              </a:spcAft>
              <a:buSzPts val="2800"/>
              <a:buFont typeface="Source Sans Pro"/>
              <a:buNone/>
              <a:defRPr>
                <a:latin typeface="Source Sans Pro"/>
                <a:ea typeface="Source Sans Pro"/>
                <a:cs typeface="Source Sans Pro"/>
                <a:sym typeface="Source Sans Pro"/>
              </a:defRPr>
            </a:lvl9pPr>
          </a:lstStyle>
          <a:p/>
        </p:txBody>
      </p:sp>
      <p:sp>
        <p:nvSpPr>
          <p:cNvPr id="42" name="Google Shape;42;p7"/>
          <p:cNvSpPr txBox="1"/>
          <p:nvPr>
            <p:ph idx="1" type="body"/>
          </p:nvPr>
        </p:nvSpPr>
        <p:spPr>
          <a:xfrm>
            <a:off x="2848125" y="1274175"/>
            <a:ext cx="5046600" cy="27732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3" name="Google Shape;43;p7"/>
          <p:cNvSpPr/>
          <p:nvPr/>
        </p:nvSpPr>
        <p:spPr>
          <a:xfrm>
            <a:off x="7439550" y="4424350"/>
            <a:ext cx="1569900" cy="652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v4">
  <p:cSld name="CUSTOM_1">
    <p:spTree>
      <p:nvGrpSpPr>
        <p:cNvPr id="44" name="Shape 44"/>
        <p:cNvGrpSpPr/>
        <p:nvPr/>
      </p:nvGrpSpPr>
      <p:grpSpPr>
        <a:xfrm>
          <a:off x="0" y="0"/>
          <a:ext cx="0" cy="0"/>
          <a:chOff x="0" y="0"/>
          <a:chExt cx="0" cy="0"/>
        </a:xfrm>
      </p:grpSpPr>
      <p:pic>
        <p:nvPicPr>
          <p:cNvPr id="45" name="Google Shape;45;p8"/>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46" name="Google Shape;46;p8"/>
          <p:cNvSpPr/>
          <p:nvPr/>
        </p:nvSpPr>
        <p:spPr>
          <a:xfrm>
            <a:off x="0" y="4550"/>
            <a:ext cx="35496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8"/>
          <p:cNvSpPr txBox="1"/>
          <p:nvPr/>
        </p:nvSpPr>
        <p:spPr>
          <a:xfrm>
            <a:off x="4983650" y="-8350"/>
            <a:ext cx="4082100" cy="541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accent1"/>
                </a:solidFill>
                <a:latin typeface="Source Sans Pro"/>
                <a:ea typeface="Source Sans Pro"/>
                <a:cs typeface="Source Sans Pro"/>
                <a:sym typeface="Source Sans Pro"/>
              </a:rPr>
              <a:t>Section Title</a:t>
            </a:r>
            <a:endParaRPr sz="1600">
              <a:solidFill>
                <a:schemeClr val="accent1"/>
              </a:solidFill>
              <a:latin typeface="Source Sans Pro"/>
              <a:ea typeface="Source Sans Pro"/>
              <a:cs typeface="Source Sans Pro"/>
              <a:sym typeface="Source Sans Pro"/>
            </a:endParaRPr>
          </a:p>
        </p:txBody>
      </p:sp>
      <p:sp>
        <p:nvSpPr>
          <p:cNvPr id="48" name="Google Shape;48;p8"/>
          <p:cNvSpPr txBox="1"/>
          <p:nvPr>
            <p:ph type="title"/>
          </p:nvPr>
        </p:nvSpPr>
        <p:spPr>
          <a:xfrm>
            <a:off x="4140625" y="667350"/>
            <a:ext cx="4626000" cy="5415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 name="Google Shape;49;p8"/>
          <p:cNvSpPr txBox="1"/>
          <p:nvPr>
            <p:ph idx="1" type="body"/>
          </p:nvPr>
        </p:nvSpPr>
        <p:spPr>
          <a:xfrm>
            <a:off x="4172250" y="1313588"/>
            <a:ext cx="4459500" cy="30309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0" name="Google Shape;50;p8"/>
          <p:cNvSpPr/>
          <p:nvPr/>
        </p:nvSpPr>
        <p:spPr>
          <a:xfrm>
            <a:off x="7439550" y="4424350"/>
            <a:ext cx="1569900" cy="652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v5">
  <p:cSld name="CUSTOM_8">
    <p:spTree>
      <p:nvGrpSpPr>
        <p:cNvPr id="51" name="Shape 51"/>
        <p:cNvGrpSpPr/>
        <p:nvPr/>
      </p:nvGrpSpPr>
      <p:grpSpPr>
        <a:xfrm>
          <a:off x="0" y="0"/>
          <a:ext cx="0" cy="0"/>
          <a:chOff x="0" y="0"/>
          <a:chExt cx="0" cy="0"/>
        </a:xfrm>
      </p:grpSpPr>
      <p:pic>
        <p:nvPicPr>
          <p:cNvPr id="52" name="Google Shape;52;p9"/>
          <p:cNvPicPr preferRelativeResize="0"/>
          <p:nvPr/>
        </p:nvPicPr>
        <p:blipFill>
          <a:blip r:embed="rId2">
            <a:alphaModFix/>
          </a:blip>
          <a:stretch>
            <a:fillRect/>
          </a:stretch>
        </p:blipFill>
        <p:spPr>
          <a:xfrm>
            <a:off x="7563354" y="4488700"/>
            <a:ext cx="1395169" cy="541500"/>
          </a:xfrm>
          <a:prstGeom prst="rect">
            <a:avLst/>
          </a:prstGeom>
          <a:noFill/>
          <a:ln>
            <a:noFill/>
          </a:ln>
        </p:spPr>
      </p:pic>
      <p:sp>
        <p:nvSpPr>
          <p:cNvPr id="53" name="Google Shape;53;p9"/>
          <p:cNvSpPr txBox="1"/>
          <p:nvPr/>
        </p:nvSpPr>
        <p:spPr>
          <a:xfrm>
            <a:off x="4983650" y="-8350"/>
            <a:ext cx="4082100" cy="541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600">
                <a:solidFill>
                  <a:schemeClr val="accent1"/>
                </a:solidFill>
                <a:latin typeface="Source Sans Pro"/>
                <a:ea typeface="Source Sans Pro"/>
                <a:cs typeface="Source Sans Pro"/>
                <a:sym typeface="Source Sans Pro"/>
              </a:rPr>
              <a:t>Section Title</a:t>
            </a:r>
            <a:endParaRPr sz="1600">
              <a:solidFill>
                <a:schemeClr val="accent1"/>
              </a:solidFill>
              <a:latin typeface="Source Sans Pro"/>
              <a:ea typeface="Source Sans Pro"/>
              <a:cs typeface="Source Sans Pro"/>
              <a:sym typeface="Source Sans Pro"/>
            </a:endParaRPr>
          </a:p>
        </p:txBody>
      </p:sp>
      <p:sp>
        <p:nvSpPr>
          <p:cNvPr id="54" name="Google Shape;54;p9"/>
          <p:cNvSpPr/>
          <p:nvPr/>
        </p:nvSpPr>
        <p:spPr>
          <a:xfrm>
            <a:off x="0" y="4550"/>
            <a:ext cx="4464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txBox="1"/>
          <p:nvPr>
            <p:ph type="title"/>
          </p:nvPr>
        </p:nvSpPr>
        <p:spPr>
          <a:xfrm>
            <a:off x="5056625" y="667350"/>
            <a:ext cx="3496500" cy="10155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 name="Google Shape;56;p9"/>
          <p:cNvSpPr txBox="1"/>
          <p:nvPr>
            <p:ph idx="1" type="body"/>
          </p:nvPr>
        </p:nvSpPr>
        <p:spPr>
          <a:xfrm>
            <a:off x="5084175" y="1673900"/>
            <a:ext cx="3635100" cy="2573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7" name="Google Shape;57;p9"/>
          <p:cNvSpPr/>
          <p:nvPr/>
        </p:nvSpPr>
        <p:spPr>
          <a:xfrm>
            <a:off x="7439550" y="4424350"/>
            <a:ext cx="1569900" cy="652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v5 1">
  <p:cSld name="CUSTOM_8_1">
    <p:bg>
      <p:bgPr>
        <a:solidFill>
          <a:schemeClr val="accent1"/>
        </a:solidFill>
      </p:bgPr>
    </p:bg>
    <p:spTree>
      <p:nvGrpSpPr>
        <p:cNvPr id="58" name="Shape 58"/>
        <p:cNvGrpSpPr/>
        <p:nvPr/>
      </p:nvGrpSpPr>
      <p:grpSpPr>
        <a:xfrm>
          <a:off x="0" y="0"/>
          <a:ext cx="0" cy="0"/>
          <a:chOff x="0" y="0"/>
          <a:chExt cx="0" cy="0"/>
        </a:xfrm>
      </p:grpSpPr>
      <p:sp>
        <p:nvSpPr>
          <p:cNvPr id="59" name="Google Shape;59;p10"/>
          <p:cNvSpPr txBox="1"/>
          <p:nvPr>
            <p:ph type="title"/>
          </p:nvPr>
        </p:nvSpPr>
        <p:spPr>
          <a:xfrm>
            <a:off x="311700" y="1813500"/>
            <a:ext cx="8520600" cy="15165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3800"/>
              <a:buNone/>
              <a:defRPr b="1" sz="38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Source Sans Pro"/>
              <a:buNone/>
              <a:defRPr sz="2800">
                <a:solidFill>
                  <a:schemeClr val="dk2"/>
                </a:solidFill>
                <a:latin typeface="Source Sans Pro"/>
                <a:ea typeface="Source Sans Pro"/>
                <a:cs typeface="Source Sans Pro"/>
                <a:sym typeface="Source Sans Pro"/>
              </a:defRPr>
            </a:lvl1pPr>
            <a:lvl2pPr lvl="1" rtl="0">
              <a:spcBef>
                <a:spcPts val="0"/>
              </a:spcBef>
              <a:spcAft>
                <a:spcPts val="0"/>
              </a:spcAft>
              <a:buClr>
                <a:schemeClr val="dk2"/>
              </a:buClr>
              <a:buSzPts val="2800"/>
              <a:buFont typeface="Source Sans Pro"/>
              <a:buNone/>
              <a:defRPr sz="2800">
                <a:solidFill>
                  <a:schemeClr val="dk2"/>
                </a:solidFill>
                <a:latin typeface="Source Sans Pro"/>
                <a:ea typeface="Source Sans Pro"/>
                <a:cs typeface="Source Sans Pro"/>
                <a:sym typeface="Source Sans Pro"/>
              </a:defRPr>
            </a:lvl2pPr>
            <a:lvl3pPr lvl="2" rtl="0">
              <a:spcBef>
                <a:spcPts val="0"/>
              </a:spcBef>
              <a:spcAft>
                <a:spcPts val="0"/>
              </a:spcAft>
              <a:buClr>
                <a:schemeClr val="dk2"/>
              </a:buClr>
              <a:buSzPts val="2800"/>
              <a:buFont typeface="Source Sans Pro"/>
              <a:buNone/>
              <a:defRPr sz="2800">
                <a:solidFill>
                  <a:schemeClr val="dk2"/>
                </a:solidFill>
                <a:latin typeface="Source Sans Pro"/>
                <a:ea typeface="Source Sans Pro"/>
                <a:cs typeface="Source Sans Pro"/>
                <a:sym typeface="Source Sans Pro"/>
              </a:defRPr>
            </a:lvl3pPr>
            <a:lvl4pPr lvl="3" rtl="0">
              <a:spcBef>
                <a:spcPts val="0"/>
              </a:spcBef>
              <a:spcAft>
                <a:spcPts val="0"/>
              </a:spcAft>
              <a:buClr>
                <a:schemeClr val="dk2"/>
              </a:buClr>
              <a:buSzPts val="2800"/>
              <a:buFont typeface="Source Sans Pro"/>
              <a:buNone/>
              <a:defRPr sz="2800">
                <a:solidFill>
                  <a:schemeClr val="dk2"/>
                </a:solidFill>
                <a:latin typeface="Source Sans Pro"/>
                <a:ea typeface="Source Sans Pro"/>
                <a:cs typeface="Source Sans Pro"/>
                <a:sym typeface="Source Sans Pro"/>
              </a:defRPr>
            </a:lvl4pPr>
            <a:lvl5pPr lvl="4" rtl="0">
              <a:spcBef>
                <a:spcPts val="0"/>
              </a:spcBef>
              <a:spcAft>
                <a:spcPts val="0"/>
              </a:spcAft>
              <a:buClr>
                <a:schemeClr val="dk2"/>
              </a:buClr>
              <a:buSzPts val="2800"/>
              <a:buFont typeface="Source Sans Pro"/>
              <a:buNone/>
              <a:defRPr sz="2800">
                <a:solidFill>
                  <a:schemeClr val="dk2"/>
                </a:solidFill>
                <a:latin typeface="Source Sans Pro"/>
                <a:ea typeface="Source Sans Pro"/>
                <a:cs typeface="Source Sans Pro"/>
                <a:sym typeface="Source Sans Pro"/>
              </a:defRPr>
            </a:lvl5pPr>
            <a:lvl6pPr lvl="5" rtl="0">
              <a:spcBef>
                <a:spcPts val="0"/>
              </a:spcBef>
              <a:spcAft>
                <a:spcPts val="0"/>
              </a:spcAft>
              <a:buClr>
                <a:schemeClr val="dk2"/>
              </a:buClr>
              <a:buSzPts val="2800"/>
              <a:buFont typeface="Source Sans Pro"/>
              <a:buNone/>
              <a:defRPr sz="2800">
                <a:solidFill>
                  <a:schemeClr val="dk2"/>
                </a:solidFill>
                <a:latin typeface="Source Sans Pro"/>
                <a:ea typeface="Source Sans Pro"/>
                <a:cs typeface="Source Sans Pro"/>
                <a:sym typeface="Source Sans Pro"/>
              </a:defRPr>
            </a:lvl6pPr>
            <a:lvl7pPr lvl="6" rtl="0">
              <a:spcBef>
                <a:spcPts val="0"/>
              </a:spcBef>
              <a:spcAft>
                <a:spcPts val="0"/>
              </a:spcAft>
              <a:buClr>
                <a:schemeClr val="dk2"/>
              </a:buClr>
              <a:buSzPts val="2800"/>
              <a:buFont typeface="Source Sans Pro"/>
              <a:buNone/>
              <a:defRPr sz="2800">
                <a:solidFill>
                  <a:schemeClr val="dk2"/>
                </a:solidFill>
                <a:latin typeface="Source Sans Pro"/>
                <a:ea typeface="Source Sans Pro"/>
                <a:cs typeface="Source Sans Pro"/>
                <a:sym typeface="Source Sans Pro"/>
              </a:defRPr>
            </a:lvl7pPr>
            <a:lvl8pPr lvl="7" rtl="0">
              <a:spcBef>
                <a:spcPts val="0"/>
              </a:spcBef>
              <a:spcAft>
                <a:spcPts val="0"/>
              </a:spcAft>
              <a:buClr>
                <a:schemeClr val="dk2"/>
              </a:buClr>
              <a:buSzPts val="2800"/>
              <a:buFont typeface="Source Sans Pro"/>
              <a:buNone/>
              <a:defRPr sz="2800">
                <a:solidFill>
                  <a:schemeClr val="dk2"/>
                </a:solidFill>
                <a:latin typeface="Source Sans Pro"/>
                <a:ea typeface="Source Sans Pro"/>
                <a:cs typeface="Source Sans Pro"/>
                <a:sym typeface="Source Sans Pro"/>
              </a:defRPr>
            </a:lvl8pPr>
            <a:lvl9pPr lvl="8" rtl="0">
              <a:spcBef>
                <a:spcPts val="0"/>
              </a:spcBef>
              <a:spcAft>
                <a:spcPts val="0"/>
              </a:spcAft>
              <a:buClr>
                <a:schemeClr val="dk2"/>
              </a:buClr>
              <a:buSzPts val="2800"/>
              <a:buFont typeface="Source Sans Pro"/>
              <a:buNone/>
              <a:defRPr sz="2800">
                <a:solidFill>
                  <a:schemeClr val="dk2"/>
                </a:solidFill>
                <a:latin typeface="Source Sans Pro"/>
                <a:ea typeface="Source Sans Pro"/>
                <a:cs typeface="Source Sans Pro"/>
                <a:sym typeface="Source Sans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Source Sans Pro"/>
              <a:buChar char="●"/>
              <a:defRPr sz="1800">
                <a:solidFill>
                  <a:schemeClr val="dk2"/>
                </a:solidFill>
                <a:latin typeface="Source Sans Pro"/>
                <a:ea typeface="Source Sans Pro"/>
                <a:cs typeface="Source Sans Pro"/>
                <a:sym typeface="Source Sans Pro"/>
              </a:defRPr>
            </a:lvl1pPr>
            <a:lvl2pPr indent="-317500" lvl="1" marL="914400" rtl="0">
              <a:lnSpc>
                <a:spcPct val="115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2pPr>
            <a:lvl3pPr indent="-317500" lvl="2" marL="1371600" rtl="0">
              <a:lnSpc>
                <a:spcPct val="115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3pPr>
            <a:lvl4pPr indent="-317500" lvl="3" marL="1828800" rtl="0">
              <a:lnSpc>
                <a:spcPct val="115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4pPr>
            <a:lvl5pPr indent="-317500" lvl="4" marL="2286000" rtl="0">
              <a:lnSpc>
                <a:spcPct val="115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5pPr>
            <a:lvl6pPr indent="-317500" lvl="5" marL="2743200" rtl="0">
              <a:lnSpc>
                <a:spcPct val="115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6pPr>
            <a:lvl7pPr indent="-317500" lvl="6" marL="3200400" rtl="0">
              <a:lnSpc>
                <a:spcPct val="115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7pPr>
            <a:lvl8pPr indent="-317500" lvl="7" marL="3657600" rtl="0">
              <a:lnSpc>
                <a:spcPct val="115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8pPr>
            <a:lvl9pPr indent="-317500" lvl="8" marL="4114800" rtl="0">
              <a:lnSpc>
                <a:spcPct val="115000"/>
              </a:lnSpc>
              <a:spcBef>
                <a:spcPts val="0"/>
              </a:spcBef>
              <a:spcAft>
                <a:spcPts val="0"/>
              </a:spcAft>
              <a:buClr>
                <a:schemeClr val="dk2"/>
              </a:buClr>
              <a:buSzPts val="1400"/>
              <a:buFont typeface="Source Sans Pro"/>
              <a:buChar char="■"/>
              <a:defRPr>
                <a:solidFill>
                  <a:schemeClr val="dk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login.gov/"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gif"/><Relationship Id="rId4" Type="http://schemas.openxmlformats.org/officeDocument/2006/relationships/image" Target="../media/image2.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311700" y="1813500"/>
            <a:ext cx="8520600" cy="1516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Identity Demo MHV Inherited Proofing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311700" y="1813500"/>
            <a:ext cx="8520600" cy="1516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1" name="Shape 101"/>
        <p:cNvGrpSpPr/>
        <p:nvPr/>
      </p:nvGrpSpPr>
      <p:grpSpPr>
        <a:xfrm>
          <a:off x="0" y="0"/>
          <a:ext cx="0" cy="0"/>
          <a:chOff x="0" y="0"/>
          <a:chExt cx="0" cy="0"/>
        </a:xfrm>
      </p:grpSpPr>
      <p:sp>
        <p:nvSpPr>
          <p:cNvPr id="102" name="Google Shape;102;p16"/>
          <p:cNvSpPr txBox="1"/>
          <p:nvPr>
            <p:ph type="title"/>
          </p:nvPr>
        </p:nvSpPr>
        <p:spPr>
          <a:xfrm>
            <a:off x="713232" y="667350"/>
            <a:ext cx="6294300" cy="541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400">
                <a:solidFill>
                  <a:srgbClr val="666666"/>
                </a:solidFill>
                <a:latin typeface="Arial"/>
                <a:ea typeface="Arial"/>
                <a:cs typeface="Arial"/>
                <a:sym typeface="Arial"/>
              </a:rPr>
              <a:t>Our strategy:</a:t>
            </a:r>
            <a:endParaRPr/>
          </a:p>
        </p:txBody>
      </p:sp>
      <p:sp>
        <p:nvSpPr>
          <p:cNvPr id="103" name="Google Shape;103;p16"/>
          <p:cNvSpPr txBox="1"/>
          <p:nvPr>
            <p:ph idx="1" type="body"/>
          </p:nvPr>
        </p:nvSpPr>
        <p:spPr>
          <a:xfrm>
            <a:off x="724525" y="1174225"/>
            <a:ext cx="6708000" cy="27606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1000"/>
              </a:spcBef>
              <a:spcAft>
                <a:spcPts val="0"/>
              </a:spcAft>
              <a:buClr>
                <a:srgbClr val="666666"/>
              </a:buClr>
              <a:buSzPts val="1800"/>
              <a:buFont typeface="Arial"/>
              <a:buChar char="●"/>
            </a:pPr>
            <a:r>
              <a:rPr lang="en">
                <a:solidFill>
                  <a:srgbClr val="666666"/>
                </a:solidFill>
                <a:latin typeface="Arial"/>
                <a:ea typeface="Arial"/>
                <a:cs typeface="Arial"/>
                <a:sym typeface="Arial"/>
              </a:rPr>
              <a:t>Why is this work being prioritized? </a:t>
            </a:r>
            <a:endParaRPr>
              <a:solidFill>
                <a:srgbClr val="666666"/>
              </a:solidFill>
              <a:latin typeface="Arial"/>
              <a:ea typeface="Arial"/>
              <a:cs typeface="Arial"/>
              <a:sym typeface="Arial"/>
            </a:endParaRPr>
          </a:p>
          <a:p>
            <a:pPr indent="-342900" lvl="0" marL="457200" rtl="0" algn="l">
              <a:lnSpc>
                <a:spcPct val="100000"/>
              </a:lnSpc>
              <a:spcBef>
                <a:spcPts val="2000"/>
              </a:spcBef>
              <a:spcAft>
                <a:spcPts val="0"/>
              </a:spcAft>
              <a:buClr>
                <a:srgbClr val="666666"/>
              </a:buClr>
              <a:buSzPts val="1800"/>
              <a:buFont typeface="Arial"/>
              <a:buChar char="●"/>
            </a:pPr>
            <a:r>
              <a:rPr lang="en">
                <a:solidFill>
                  <a:srgbClr val="666666"/>
                </a:solidFill>
                <a:latin typeface="Arial"/>
                <a:ea typeface="Arial"/>
                <a:cs typeface="Arial"/>
                <a:sym typeface="Arial"/>
              </a:rPr>
              <a:t>What is the current state? </a:t>
            </a:r>
            <a:endParaRPr>
              <a:solidFill>
                <a:srgbClr val="666666"/>
              </a:solidFill>
              <a:latin typeface="Arial"/>
              <a:ea typeface="Arial"/>
              <a:cs typeface="Arial"/>
              <a:sym typeface="Arial"/>
            </a:endParaRPr>
          </a:p>
          <a:p>
            <a:pPr indent="-342900" lvl="0" marL="457200" marR="0" rtl="0" algn="l">
              <a:lnSpc>
                <a:spcPct val="100000"/>
              </a:lnSpc>
              <a:spcBef>
                <a:spcPts val="2000"/>
              </a:spcBef>
              <a:spcAft>
                <a:spcPts val="2000"/>
              </a:spcAft>
              <a:buClr>
                <a:srgbClr val="666666"/>
              </a:buClr>
              <a:buSzPts val="1800"/>
              <a:buFont typeface="Arial"/>
              <a:buChar char="●"/>
            </a:pPr>
            <a:r>
              <a:rPr lang="en">
                <a:solidFill>
                  <a:srgbClr val="666666"/>
                </a:solidFill>
                <a:latin typeface="Arial"/>
                <a:ea typeface="Arial"/>
                <a:cs typeface="Arial"/>
                <a:sym typeface="Arial"/>
              </a:rPr>
              <a:t>What data and/or user feedback will you look at to understand whether it's having the intended impact?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7"/>
          <p:cNvSpPr txBox="1"/>
          <p:nvPr>
            <p:ph type="title"/>
          </p:nvPr>
        </p:nvSpPr>
        <p:spPr>
          <a:xfrm>
            <a:off x="311700" y="1813500"/>
            <a:ext cx="8520600" cy="1516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Our Strategy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8"/>
          <p:cNvSpPr txBox="1"/>
          <p:nvPr>
            <p:ph type="title"/>
          </p:nvPr>
        </p:nvSpPr>
        <p:spPr>
          <a:xfrm>
            <a:off x="713232" y="667350"/>
            <a:ext cx="6294300" cy="541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Why is this work being prioritized?</a:t>
            </a:r>
            <a:endParaRPr b="1"/>
          </a:p>
        </p:txBody>
      </p:sp>
      <p:sp>
        <p:nvSpPr>
          <p:cNvPr id="114" name="Google Shape;114;p18"/>
          <p:cNvSpPr txBox="1"/>
          <p:nvPr>
            <p:ph idx="1" type="body"/>
          </p:nvPr>
        </p:nvSpPr>
        <p:spPr>
          <a:xfrm>
            <a:off x="713225" y="1367300"/>
            <a:ext cx="6708000" cy="2760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1D1C1D"/>
                </a:solidFill>
                <a:latin typeface="Arial"/>
                <a:ea typeface="Arial"/>
                <a:cs typeface="Arial"/>
                <a:sym typeface="Arial"/>
              </a:rPr>
              <a:t>Due to recent executive orders, existing CSP's (Credential Service Providers) need to be depreciated in favor of modern, more secure CSP's.  We are prioritizing the progress of migrating users from legacy providers like MHV to newer providers like </a:t>
            </a:r>
            <a:r>
              <a:rPr lang="en">
                <a:solidFill>
                  <a:schemeClr val="hlink"/>
                </a:solidFill>
                <a:uFill>
                  <a:noFill/>
                </a:uFill>
                <a:latin typeface="Arial"/>
                <a:ea typeface="Arial"/>
                <a:cs typeface="Arial"/>
                <a:sym typeface="Arial"/>
                <a:hlinkClick r:id="rId3"/>
              </a:rPr>
              <a:t>Login.gov</a:t>
            </a:r>
            <a:r>
              <a:rPr lang="en">
                <a:solidFill>
                  <a:srgbClr val="1D1C1D"/>
                </a:solidFill>
                <a:latin typeface="Arial"/>
                <a:ea typeface="Arial"/>
                <a:cs typeface="Arial"/>
                <a:sym typeface="Arial"/>
              </a:rPr>
              <a:t> in order to meet the timelines specified by the administration.</a:t>
            </a:r>
            <a:endParaRPr>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9"/>
          <p:cNvSpPr txBox="1"/>
          <p:nvPr>
            <p:ph type="title"/>
          </p:nvPr>
        </p:nvSpPr>
        <p:spPr>
          <a:xfrm>
            <a:off x="713232" y="667350"/>
            <a:ext cx="6294300" cy="541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Current State</a:t>
            </a:r>
            <a:endParaRPr b="1"/>
          </a:p>
        </p:txBody>
      </p:sp>
      <p:sp>
        <p:nvSpPr>
          <p:cNvPr id="120" name="Google Shape;120;p19"/>
          <p:cNvSpPr txBox="1"/>
          <p:nvPr>
            <p:ph idx="1" type="body"/>
          </p:nvPr>
        </p:nvSpPr>
        <p:spPr>
          <a:xfrm>
            <a:off x="724525" y="1174225"/>
            <a:ext cx="4022400" cy="3305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VA.gov Inherited Proofing </a:t>
            </a:r>
            <a:r>
              <a:rPr lang="en"/>
              <a:t>Prototype</a:t>
            </a:r>
            <a:endParaRPr/>
          </a:p>
          <a:p>
            <a:pPr indent="-317500" lvl="1" marL="914400" rtl="0" algn="l">
              <a:spcBef>
                <a:spcPts val="0"/>
              </a:spcBef>
              <a:spcAft>
                <a:spcPts val="0"/>
              </a:spcAft>
              <a:buSzPts val="1400"/>
              <a:buChar char="○"/>
            </a:pPr>
            <a:r>
              <a:rPr lang="en"/>
              <a:t>Designed a low-fidelity prototype</a:t>
            </a:r>
            <a:endParaRPr/>
          </a:p>
          <a:p>
            <a:pPr indent="-317500" lvl="1" marL="914400" rtl="0" algn="l">
              <a:spcBef>
                <a:spcPts val="0"/>
              </a:spcBef>
              <a:spcAft>
                <a:spcPts val="0"/>
              </a:spcAft>
              <a:buSzPts val="1400"/>
              <a:buChar char="○"/>
            </a:pPr>
            <a:r>
              <a:rPr lang="en"/>
              <a:t>Simplified</a:t>
            </a:r>
            <a:r>
              <a:rPr lang="en"/>
              <a:t> design</a:t>
            </a:r>
            <a:endParaRPr/>
          </a:p>
          <a:p>
            <a:pPr indent="-317500" lvl="1" marL="914400" rtl="0" algn="l">
              <a:spcBef>
                <a:spcPts val="0"/>
              </a:spcBef>
              <a:spcAft>
                <a:spcPts val="0"/>
              </a:spcAft>
              <a:buSzPts val="1400"/>
              <a:buChar char="○"/>
            </a:pPr>
            <a:r>
              <a:rPr lang="en"/>
              <a:t>Next steps for Content/IA and Accessibility</a:t>
            </a:r>
            <a:endParaRPr/>
          </a:p>
          <a:p>
            <a:pPr indent="-342900" lvl="0" marL="457200" rtl="0" algn="l">
              <a:spcBef>
                <a:spcPts val="0"/>
              </a:spcBef>
              <a:spcAft>
                <a:spcPts val="0"/>
              </a:spcAft>
              <a:buSzPts val="1800"/>
              <a:buChar char="●"/>
            </a:pPr>
            <a:r>
              <a:rPr lang="en"/>
              <a:t>Login.gov Prototype</a:t>
            </a:r>
            <a:endParaRPr/>
          </a:p>
          <a:p>
            <a:pPr indent="-317500" lvl="1" marL="914400" rtl="0" algn="l">
              <a:spcBef>
                <a:spcPts val="0"/>
              </a:spcBef>
              <a:spcAft>
                <a:spcPts val="0"/>
              </a:spcAft>
              <a:buSzPts val="1400"/>
              <a:buChar char="○"/>
            </a:pPr>
            <a:r>
              <a:rPr lang="en"/>
              <a:t>An easy to go through process</a:t>
            </a:r>
            <a:endParaRPr/>
          </a:p>
          <a:p>
            <a:pPr indent="-317500" lvl="1" marL="914400" rtl="0" algn="l">
              <a:spcBef>
                <a:spcPts val="0"/>
              </a:spcBef>
              <a:spcAft>
                <a:spcPts val="0"/>
              </a:spcAft>
              <a:buSzPts val="1400"/>
              <a:buChar char="○"/>
            </a:pPr>
            <a:r>
              <a:rPr lang="en"/>
              <a:t>Strong and secure</a:t>
            </a:r>
            <a:endParaRPr/>
          </a:p>
          <a:p>
            <a:pPr indent="-317500" lvl="1" marL="914400" rtl="0" algn="l">
              <a:spcBef>
                <a:spcPts val="0"/>
              </a:spcBef>
              <a:spcAft>
                <a:spcPts val="0"/>
              </a:spcAft>
              <a:buSzPts val="1400"/>
              <a:buChar char="○"/>
            </a:pPr>
            <a:r>
              <a:rPr lang="en"/>
              <a:t>Clean design</a:t>
            </a:r>
            <a:endParaRPr/>
          </a:p>
        </p:txBody>
      </p:sp>
      <p:pic>
        <p:nvPicPr>
          <p:cNvPr id="121" name="Google Shape;121;p19"/>
          <p:cNvPicPr preferRelativeResize="0"/>
          <p:nvPr/>
        </p:nvPicPr>
        <p:blipFill>
          <a:blip r:embed="rId3">
            <a:alphaModFix/>
          </a:blip>
          <a:stretch>
            <a:fillRect/>
          </a:stretch>
        </p:blipFill>
        <p:spPr>
          <a:xfrm>
            <a:off x="5026525" y="546197"/>
            <a:ext cx="3812677" cy="1898385"/>
          </a:xfrm>
          <a:prstGeom prst="rect">
            <a:avLst/>
          </a:prstGeom>
          <a:noFill/>
          <a:ln>
            <a:noFill/>
          </a:ln>
          <a:effectLst>
            <a:outerShdw blurRad="57150" rotWithShape="0" algn="bl" dir="5400000" dist="19050">
              <a:srgbClr val="000000">
                <a:alpha val="50000"/>
              </a:srgbClr>
            </a:outerShdw>
          </a:effectLst>
        </p:spPr>
      </p:pic>
      <p:pic>
        <p:nvPicPr>
          <p:cNvPr id="122" name="Google Shape;122;p19"/>
          <p:cNvPicPr preferRelativeResize="0"/>
          <p:nvPr/>
        </p:nvPicPr>
        <p:blipFill rotWithShape="1">
          <a:blip r:embed="rId4">
            <a:alphaModFix/>
          </a:blip>
          <a:srcRect b="0" l="5092" r="5083" t="0"/>
          <a:stretch/>
        </p:blipFill>
        <p:spPr>
          <a:xfrm>
            <a:off x="5026525" y="2914220"/>
            <a:ext cx="3812677" cy="1898385"/>
          </a:xfrm>
          <a:prstGeom prst="rect">
            <a:avLst/>
          </a:prstGeom>
          <a:noFill/>
          <a:ln>
            <a:noFill/>
          </a:ln>
          <a:effectLst>
            <a:outerShdw blurRad="57150" rotWithShape="0" algn="bl" dir="5400000" dist="19050">
              <a:srgbClr val="000000">
                <a:alpha val="50000"/>
              </a:srgbClr>
            </a:outerShdw>
          </a:effectLst>
        </p:spPr>
      </p:pic>
      <p:cxnSp>
        <p:nvCxnSpPr>
          <p:cNvPr id="123" name="Google Shape;123;p19"/>
          <p:cNvCxnSpPr>
            <a:stCxn id="121" idx="2"/>
            <a:endCxn id="122" idx="0"/>
          </p:cNvCxnSpPr>
          <p:nvPr/>
        </p:nvCxnSpPr>
        <p:spPr>
          <a:xfrm>
            <a:off x="6932864" y="2444581"/>
            <a:ext cx="0" cy="469500"/>
          </a:xfrm>
          <a:prstGeom prst="straightConnector1">
            <a:avLst/>
          </a:prstGeom>
          <a:noFill/>
          <a:ln cap="flat" cmpd="sng" w="28575">
            <a:solidFill>
              <a:schemeClr val="dk2"/>
            </a:solidFill>
            <a:prstDash val="solid"/>
            <a:round/>
            <a:headEnd len="med" w="med" type="none"/>
            <a:tailEnd len="med" w="med" type="stealth"/>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713223" y="667350"/>
            <a:ext cx="7869300" cy="541500"/>
          </a:xfrm>
          <a:prstGeom prst="rect">
            <a:avLst/>
          </a:prstGeom>
        </p:spPr>
        <p:txBody>
          <a:bodyPr anchorCtr="0" anchor="t" bIns="91425" lIns="91425" spcFirstLastPara="1" rIns="91425" wrap="square" tIns="91425">
            <a:noAutofit/>
          </a:bodyPr>
          <a:lstStyle/>
          <a:p>
            <a:pPr indent="0" lvl="0" marL="0" rtl="0" algn="l">
              <a:spcBef>
                <a:spcPts val="1000"/>
              </a:spcBef>
              <a:spcAft>
                <a:spcPts val="2000"/>
              </a:spcAft>
              <a:buNone/>
            </a:pPr>
            <a:r>
              <a:rPr b="1" lang="en" sz="2500">
                <a:solidFill>
                  <a:srgbClr val="666666"/>
                </a:solidFill>
              </a:rPr>
              <a:t>Data/user feedback informing intended impact?</a:t>
            </a:r>
            <a:endParaRPr b="1" sz="2500"/>
          </a:p>
        </p:txBody>
      </p:sp>
      <p:sp>
        <p:nvSpPr>
          <p:cNvPr id="129" name="Google Shape;129;p20"/>
          <p:cNvSpPr txBox="1"/>
          <p:nvPr>
            <p:ph idx="1" type="body"/>
          </p:nvPr>
        </p:nvSpPr>
        <p:spPr>
          <a:xfrm>
            <a:off x="724525" y="1174225"/>
            <a:ext cx="6708000" cy="34323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1000"/>
              </a:spcBef>
              <a:spcAft>
                <a:spcPts val="0"/>
              </a:spcAft>
              <a:buSzPts val="1800"/>
              <a:buFont typeface="Arial"/>
              <a:buChar char="●"/>
            </a:pPr>
            <a:r>
              <a:rPr lang="en">
                <a:solidFill>
                  <a:srgbClr val="666666"/>
                </a:solidFill>
                <a:latin typeface="Arial"/>
                <a:ea typeface="Arial"/>
                <a:cs typeface="Arial"/>
                <a:sym typeface="Arial"/>
              </a:rPr>
              <a:t>Feedback from remote, moderated user interviews</a:t>
            </a:r>
            <a:endParaRPr>
              <a:solidFill>
                <a:srgbClr val="666666"/>
              </a:solidFill>
              <a:latin typeface="Arial"/>
              <a:ea typeface="Arial"/>
              <a:cs typeface="Arial"/>
              <a:sym typeface="Arial"/>
            </a:endParaRPr>
          </a:p>
          <a:p>
            <a:pPr indent="-342900" lvl="1" marL="914400" rtl="0" algn="l">
              <a:lnSpc>
                <a:spcPct val="100000"/>
              </a:lnSpc>
              <a:spcBef>
                <a:spcPts val="0"/>
              </a:spcBef>
              <a:spcAft>
                <a:spcPts val="0"/>
              </a:spcAft>
              <a:buClr>
                <a:srgbClr val="666666"/>
              </a:buClr>
              <a:buSzPts val="1800"/>
              <a:buFont typeface="Arial"/>
              <a:buChar char="○"/>
            </a:pPr>
            <a:r>
              <a:rPr lang="en" sz="1800">
                <a:solidFill>
                  <a:srgbClr val="666666"/>
                </a:solidFill>
                <a:latin typeface="Arial"/>
                <a:ea typeface="Arial"/>
                <a:cs typeface="Arial"/>
                <a:sym typeface="Arial"/>
              </a:rPr>
              <a:t>60 mins sessions via Zoom</a:t>
            </a:r>
            <a:endParaRPr sz="1800">
              <a:solidFill>
                <a:srgbClr val="666666"/>
              </a:solidFill>
              <a:latin typeface="Arial"/>
              <a:ea typeface="Arial"/>
              <a:cs typeface="Arial"/>
              <a:sym typeface="Arial"/>
            </a:endParaRPr>
          </a:p>
          <a:p>
            <a:pPr indent="-342900" lvl="1" marL="914400" rtl="0" algn="l">
              <a:lnSpc>
                <a:spcPct val="100000"/>
              </a:lnSpc>
              <a:spcBef>
                <a:spcPts val="0"/>
              </a:spcBef>
              <a:spcAft>
                <a:spcPts val="0"/>
              </a:spcAft>
              <a:buClr>
                <a:srgbClr val="666666"/>
              </a:buClr>
              <a:buSzPts val="1800"/>
              <a:buFont typeface="Arial"/>
              <a:buChar char="○"/>
            </a:pPr>
            <a:r>
              <a:rPr lang="en" sz="1800">
                <a:solidFill>
                  <a:srgbClr val="666666"/>
                </a:solidFill>
                <a:latin typeface="Arial"/>
                <a:ea typeface="Arial"/>
                <a:cs typeface="Arial"/>
                <a:sym typeface="Arial"/>
              </a:rPr>
              <a:t>12 participants with </a:t>
            </a:r>
            <a:r>
              <a:rPr lang="en" sz="1800">
                <a:solidFill>
                  <a:srgbClr val="666666"/>
                </a:solidFill>
                <a:latin typeface="Arial"/>
                <a:ea typeface="Arial"/>
                <a:cs typeface="Arial"/>
                <a:sym typeface="Arial"/>
              </a:rPr>
              <a:t>Eligible</a:t>
            </a:r>
            <a:r>
              <a:rPr lang="en" sz="1800">
                <a:solidFill>
                  <a:srgbClr val="666666"/>
                </a:solidFill>
                <a:latin typeface="Arial"/>
                <a:ea typeface="Arial"/>
                <a:cs typeface="Arial"/>
                <a:sym typeface="Arial"/>
              </a:rPr>
              <a:t> MHV Account- Desktop</a:t>
            </a:r>
            <a:endParaRPr sz="1800">
              <a:solidFill>
                <a:srgbClr val="666666"/>
              </a:solidFill>
              <a:latin typeface="Arial"/>
              <a:ea typeface="Arial"/>
              <a:cs typeface="Arial"/>
              <a:sym typeface="Arial"/>
            </a:endParaRPr>
          </a:p>
          <a:p>
            <a:pPr indent="-342900" lvl="2" marL="1371600" rtl="0" algn="l">
              <a:lnSpc>
                <a:spcPct val="100000"/>
              </a:lnSpc>
              <a:spcBef>
                <a:spcPts val="0"/>
              </a:spcBef>
              <a:spcAft>
                <a:spcPts val="0"/>
              </a:spcAft>
              <a:buClr>
                <a:srgbClr val="666666"/>
              </a:buClr>
              <a:buSzPts val="1800"/>
              <a:buFont typeface="Arial"/>
              <a:buChar char="■"/>
            </a:pPr>
            <a:r>
              <a:rPr lang="en" sz="1800">
                <a:solidFill>
                  <a:srgbClr val="666666"/>
                </a:solidFill>
                <a:latin typeface="Arial"/>
                <a:ea typeface="Arial"/>
                <a:cs typeface="Arial"/>
                <a:sym typeface="Arial"/>
              </a:rPr>
              <a:t>6 participants- Starting from email communication</a:t>
            </a:r>
            <a:endParaRPr sz="1800">
              <a:solidFill>
                <a:srgbClr val="666666"/>
              </a:solidFill>
              <a:latin typeface="Arial"/>
              <a:ea typeface="Arial"/>
              <a:cs typeface="Arial"/>
              <a:sym typeface="Arial"/>
            </a:endParaRPr>
          </a:p>
          <a:p>
            <a:pPr indent="-342900" lvl="2" marL="1371600" rtl="0" algn="l">
              <a:lnSpc>
                <a:spcPct val="100000"/>
              </a:lnSpc>
              <a:spcBef>
                <a:spcPts val="0"/>
              </a:spcBef>
              <a:spcAft>
                <a:spcPts val="0"/>
              </a:spcAft>
              <a:buClr>
                <a:srgbClr val="666666"/>
              </a:buClr>
              <a:buSzPts val="1800"/>
              <a:buFont typeface="Arial"/>
              <a:buChar char="■"/>
            </a:pPr>
            <a:r>
              <a:rPr lang="en" sz="1800">
                <a:solidFill>
                  <a:srgbClr val="666666"/>
                </a:solidFill>
                <a:latin typeface="Arial"/>
                <a:ea typeface="Arial"/>
                <a:cs typeface="Arial"/>
                <a:sym typeface="Arial"/>
              </a:rPr>
              <a:t>6 participants- Starting from VA.gov</a:t>
            </a:r>
            <a:endParaRPr sz="1800">
              <a:solidFill>
                <a:srgbClr val="666666"/>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311700" y="1813500"/>
            <a:ext cx="8520600" cy="1516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The Findings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713232" y="667350"/>
            <a:ext cx="6294300" cy="54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rgbClr val="666666"/>
                </a:solidFill>
              </a:rPr>
              <a:t>Top findings</a:t>
            </a:r>
            <a:endParaRPr b="1" sz="2500"/>
          </a:p>
        </p:txBody>
      </p:sp>
      <p:sp>
        <p:nvSpPr>
          <p:cNvPr id="140" name="Google Shape;140;p22"/>
          <p:cNvSpPr txBox="1"/>
          <p:nvPr>
            <p:ph idx="1" type="body"/>
          </p:nvPr>
        </p:nvSpPr>
        <p:spPr>
          <a:xfrm>
            <a:off x="724525" y="1174225"/>
            <a:ext cx="7482000" cy="2760600"/>
          </a:xfrm>
          <a:prstGeom prst="rect">
            <a:avLst/>
          </a:prstGeom>
        </p:spPr>
        <p:txBody>
          <a:bodyPr anchorCtr="0" anchor="t" bIns="91425" lIns="91425" spcFirstLastPara="1" rIns="91425" wrap="square" tIns="91425">
            <a:noAutofit/>
          </a:bodyPr>
          <a:lstStyle/>
          <a:p>
            <a:pPr indent="-330200" lvl="0" marL="457200" rtl="0" algn="l">
              <a:spcBef>
                <a:spcPts val="1200"/>
              </a:spcBef>
              <a:spcAft>
                <a:spcPts val="0"/>
              </a:spcAft>
              <a:buClr>
                <a:schemeClr val="dk1"/>
              </a:buClr>
              <a:buSzPts val="1600"/>
              <a:buFont typeface="Arial"/>
              <a:buChar char="●"/>
            </a:pPr>
            <a:r>
              <a:rPr b="1" lang="en" sz="1600">
                <a:solidFill>
                  <a:schemeClr val="dk1"/>
                </a:solidFill>
                <a:latin typeface="Arial"/>
                <a:ea typeface="Arial"/>
                <a:cs typeface="Arial"/>
                <a:sym typeface="Arial"/>
              </a:rPr>
              <a:t>All participants feel that the information in the email and communication is very important</a:t>
            </a:r>
            <a:endParaRPr sz="1600">
              <a:solidFill>
                <a:schemeClr val="dk1"/>
              </a:solidFill>
              <a:latin typeface="Arial"/>
              <a:ea typeface="Arial"/>
              <a:cs typeface="Arial"/>
              <a:sym typeface="Arial"/>
            </a:endParaRPr>
          </a:p>
          <a:p>
            <a:pPr indent="-330200" lvl="1" marL="914400" rtl="0" algn="l">
              <a:spcBef>
                <a:spcPts val="0"/>
              </a:spcBef>
              <a:spcAft>
                <a:spcPts val="0"/>
              </a:spcAft>
              <a:buClr>
                <a:schemeClr val="dk1"/>
              </a:buClr>
              <a:buSzPts val="1600"/>
              <a:buFont typeface="Arial"/>
              <a:buChar char="○"/>
            </a:pPr>
            <a:r>
              <a:rPr lang="en" sz="1600">
                <a:solidFill>
                  <a:schemeClr val="dk1"/>
                </a:solidFill>
                <a:latin typeface="Arial"/>
                <a:ea typeface="Arial"/>
                <a:cs typeface="Arial"/>
                <a:sym typeface="Arial"/>
              </a:rPr>
              <a:t>They would like to receive physical mail ahead of time</a:t>
            </a:r>
            <a:endParaRPr sz="1600">
              <a:solidFill>
                <a:schemeClr val="dk1"/>
              </a:solidFill>
              <a:latin typeface="Arial"/>
              <a:ea typeface="Arial"/>
              <a:cs typeface="Arial"/>
              <a:sym typeface="Arial"/>
            </a:endParaRPr>
          </a:p>
          <a:p>
            <a:pPr indent="-330200" lvl="0" marL="457200" rtl="0" algn="l">
              <a:spcBef>
                <a:spcPts val="0"/>
              </a:spcBef>
              <a:spcAft>
                <a:spcPts val="0"/>
              </a:spcAft>
              <a:buClr>
                <a:schemeClr val="dk1"/>
              </a:buClr>
              <a:buSzPts val="1600"/>
              <a:buFont typeface="Arial"/>
              <a:buChar char="●"/>
            </a:pPr>
            <a:r>
              <a:rPr b="1" lang="en" sz="1600">
                <a:solidFill>
                  <a:schemeClr val="dk1"/>
                </a:solidFill>
                <a:latin typeface="Arial"/>
                <a:ea typeface="Arial"/>
                <a:cs typeface="Arial"/>
                <a:sym typeface="Arial"/>
              </a:rPr>
              <a:t>All participants are concerned for security</a:t>
            </a:r>
            <a:endParaRPr b="1" sz="1600">
              <a:solidFill>
                <a:schemeClr val="dk1"/>
              </a:solidFill>
              <a:latin typeface="Arial"/>
              <a:ea typeface="Arial"/>
              <a:cs typeface="Arial"/>
              <a:sym typeface="Arial"/>
            </a:endParaRPr>
          </a:p>
          <a:p>
            <a:pPr indent="-330200" lvl="1" marL="914400" rtl="0" algn="l">
              <a:spcBef>
                <a:spcPts val="0"/>
              </a:spcBef>
              <a:spcAft>
                <a:spcPts val="0"/>
              </a:spcAft>
              <a:buClr>
                <a:schemeClr val="dk1"/>
              </a:buClr>
              <a:buSzPts val="1600"/>
              <a:buFont typeface="Arial"/>
              <a:buChar char="○"/>
            </a:pPr>
            <a:r>
              <a:rPr lang="en" sz="1600">
                <a:solidFill>
                  <a:schemeClr val="dk1"/>
                </a:solidFill>
                <a:latin typeface="Arial"/>
                <a:ea typeface="Arial"/>
                <a:cs typeface="Arial"/>
                <a:sym typeface="Arial"/>
              </a:rPr>
              <a:t>They like knowing that their information is being encrypted and more secured</a:t>
            </a:r>
            <a:endParaRPr sz="1600">
              <a:solidFill>
                <a:schemeClr val="dk1"/>
              </a:solidFill>
              <a:latin typeface="Arial"/>
              <a:ea typeface="Arial"/>
              <a:cs typeface="Arial"/>
              <a:sym typeface="Arial"/>
            </a:endParaRPr>
          </a:p>
          <a:p>
            <a:pPr indent="-330200" lvl="0" marL="457200" rtl="0" algn="l">
              <a:spcBef>
                <a:spcPts val="0"/>
              </a:spcBef>
              <a:spcAft>
                <a:spcPts val="0"/>
              </a:spcAft>
              <a:buClr>
                <a:schemeClr val="dk1"/>
              </a:buClr>
              <a:buSzPts val="1600"/>
              <a:buFont typeface="Arial"/>
              <a:buChar char="●"/>
            </a:pPr>
            <a:r>
              <a:rPr b="1" lang="en" sz="1600">
                <a:solidFill>
                  <a:schemeClr val="dk1"/>
                </a:solidFill>
                <a:latin typeface="Arial"/>
                <a:ea typeface="Arial"/>
                <a:cs typeface="Arial"/>
                <a:sym typeface="Arial"/>
              </a:rPr>
              <a:t>“It has advantages and drawbacks. Being able to remember one password and login makes things a lot easier but it also makes everything a lot easier to hack.” </a:t>
            </a:r>
            <a:r>
              <a:rPr lang="en" sz="1600">
                <a:solidFill>
                  <a:schemeClr val="dk1"/>
                </a:solidFill>
                <a:latin typeface="Arial"/>
                <a:ea typeface="Arial"/>
                <a:cs typeface="Arial"/>
                <a:sym typeface="Arial"/>
              </a:rPr>
              <a:t>- Participant 14 when asked about their thoughts on a single sign on account to access all government sites</a:t>
            </a:r>
            <a:endParaRPr sz="1600">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713232" y="667350"/>
            <a:ext cx="6294300" cy="54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rgbClr val="666666"/>
                </a:solidFill>
              </a:rPr>
              <a:t>Next steps</a:t>
            </a:r>
            <a:endParaRPr b="1" sz="2500"/>
          </a:p>
        </p:txBody>
      </p:sp>
      <p:sp>
        <p:nvSpPr>
          <p:cNvPr id="146" name="Google Shape;146;p23"/>
          <p:cNvSpPr txBox="1"/>
          <p:nvPr>
            <p:ph idx="1" type="body"/>
          </p:nvPr>
        </p:nvSpPr>
        <p:spPr>
          <a:xfrm>
            <a:off x="724525" y="1174225"/>
            <a:ext cx="7482000" cy="2760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323A45"/>
              </a:buClr>
              <a:buSzPts val="1600"/>
              <a:buFont typeface="Arial"/>
              <a:buChar char="●"/>
            </a:pPr>
            <a:r>
              <a:rPr lang="en" sz="1600">
                <a:solidFill>
                  <a:srgbClr val="323A45"/>
                </a:solidFill>
                <a:latin typeface="Arial"/>
                <a:ea typeface="Arial"/>
                <a:cs typeface="Arial"/>
                <a:sym typeface="Arial"/>
              </a:rPr>
              <a:t>A next step to take is to improve on the content of the email, modal, and consent page</a:t>
            </a:r>
            <a:endParaRPr sz="1600">
              <a:solidFill>
                <a:srgbClr val="323A45"/>
              </a:solidFill>
              <a:latin typeface="Arial"/>
              <a:ea typeface="Arial"/>
              <a:cs typeface="Arial"/>
              <a:sym typeface="Arial"/>
            </a:endParaRPr>
          </a:p>
          <a:p>
            <a:pPr indent="-330200" lvl="1" marL="914400" rtl="0" algn="l">
              <a:spcBef>
                <a:spcPts val="0"/>
              </a:spcBef>
              <a:spcAft>
                <a:spcPts val="0"/>
              </a:spcAft>
              <a:buClr>
                <a:srgbClr val="323A45"/>
              </a:buClr>
              <a:buSzPts val="1600"/>
              <a:buFont typeface="Arial"/>
              <a:buChar char="○"/>
            </a:pPr>
            <a:r>
              <a:rPr b="1" lang="en" sz="1600">
                <a:solidFill>
                  <a:srgbClr val="323A45"/>
                </a:solidFill>
                <a:latin typeface="Arial"/>
                <a:ea typeface="Arial"/>
                <a:cs typeface="Arial"/>
                <a:sym typeface="Arial"/>
              </a:rPr>
              <a:t>Improving clarity of the content</a:t>
            </a:r>
            <a:r>
              <a:rPr lang="en" sz="1600">
                <a:solidFill>
                  <a:srgbClr val="323A45"/>
                </a:solidFill>
                <a:latin typeface="Arial"/>
                <a:ea typeface="Arial"/>
                <a:cs typeface="Arial"/>
                <a:sym typeface="Arial"/>
              </a:rPr>
              <a:t> can help better Veterans go through this proofing process</a:t>
            </a:r>
            <a:endParaRPr sz="1600">
              <a:solidFill>
                <a:srgbClr val="666666"/>
              </a:solidFill>
              <a:latin typeface="Arial"/>
              <a:ea typeface="Arial"/>
              <a:cs typeface="Arial"/>
              <a:sym typeface="Arial"/>
            </a:endParaRPr>
          </a:p>
          <a:p>
            <a:pPr indent="-330200" lvl="0" marL="457200" rtl="0" algn="l">
              <a:spcBef>
                <a:spcPts val="0"/>
              </a:spcBef>
              <a:spcAft>
                <a:spcPts val="0"/>
              </a:spcAft>
              <a:buClr>
                <a:srgbClr val="323A45"/>
              </a:buClr>
              <a:buSzPts val="1600"/>
              <a:buFont typeface="Arial"/>
              <a:buChar char="●"/>
            </a:pPr>
            <a:r>
              <a:rPr lang="en" sz="1600">
                <a:solidFill>
                  <a:srgbClr val="323A45"/>
                </a:solidFill>
                <a:latin typeface="Arial"/>
                <a:ea typeface="Arial"/>
                <a:cs typeface="Arial"/>
                <a:sym typeface="Arial"/>
              </a:rPr>
              <a:t>We would recommend for a way to educate about </a:t>
            </a:r>
            <a:r>
              <a:rPr b="1" lang="en" sz="1600">
                <a:solidFill>
                  <a:srgbClr val="323A45"/>
                </a:solidFill>
                <a:latin typeface="Arial"/>
                <a:ea typeface="Arial"/>
                <a:cs typeface="Arial"/>
                <a:sym typeface="Arial"/>
              </a:rPr>
              <a:t>the definition of “verified”</a:t>
            </a:r>
            <a:endParaRPr b="1" sz="1600">
              <a:solidFill>
                <a:srgbClr val="323A45"/>
              </a:solidFill>
              <a:latin typeface="Arial"/>
              <a:ea typeface="Arial"/>
              <a:cs typeface="Arial"/>
              <a:sym typeface="Arial"/>
            </a:endParaRPr>
          </a:p>
          <a:p>
            <a:pPr indent="-330200" lvl="1" marL="914400" rtl="0" algn="l">
              <a:spcBef>
                <a:spcPts val="0"/>
              </a:spcBef>
              <a:spcAft>
                <a:spcPts val="0"/>
              </a:spcAft>
              <a:buClr>
                <a:srgbClr val="323A45"/>
              </a:buClr>
              <a:buSzPts val="1600"/>
              <a:buFont typeface="Arial"/>
              <a:buChar char="○"/>
            </a:pPr>
            <a:r>
              <a:rPr lang="en" sz="1600">
                <a:solidFill>
                  <a:srgbClr val="323A45"/>
                </a:solidFill>
                <a:latin typeface="Arial"/>
                <a:ea typeface="Arial"/>
                <a:cs typeface="Arial"/>
                <a:sym typeface="Arial"/>
              </a:rPr>
              <a:t>It is likely that Veterans </a:t>
            </a:r>
            <a:r>
              <a:rPr b="1" lang="en" sz="1600">
                <a:solidFill>
                  <a:srgbClr val="323A45"/>
                </a:solidFill>
                <a:latin typeface="Arial"/>
                <a:ea typeface="Arial"/>
                <a:cs typeface="Arial"/>
                <a:sym typeface="Arial"/>
              </a:rPr>
              <a:t>will consider that login or 2FA is verifying their identity.</a:t>
            </a:r>
            <a:r>
              <a:rPr lang="en" sz="1600">
                <a:solidFill>
                  <a:srgbClr val="323A45"/>
                </a:solidFill>
                <a:latin typeface="Arial"/>
                <a:ea typeface="Arial"/>
                <a:cs typeface="Arial"/>
                <a:sym typeface="Arial"/>
              </a:rPr>
              <a:t> </a:t>
            </a:r>
            <a:endParaRPr sz="1600">
              <a:solidFill>
                <a:srgbClr val="666666"/>
              </a:solidFill>
              <a:latin typeface="Arial"/>
              <a:ea typeface="Arial"/>
              <a:cs typeface="Arial"/>
              <a:sym typeface="Arial"/>
            </a:endParaRPr>
          </a:p>
          <a:p>
            <a:pPr indent="-330200" lvl="0" marL="457200" rtl="0" algn="l">
              <a:spcBef>
                <a:spcPts val="0"/>
              </a:spcBef>
              <a:spcAft>
                <a:spcPts val="0"/>
              </a:spcAft>
              <a:buClr>
                <a:srgbClr val="323A45"/>
              </a:buClr>
              <a:buSzPts val="1600"/>
              <a:buFont typeface="Arial"/>
              <a:buChar char="●"/>
            </a:pPr>
            <a:r>
              <a:rPr lang="en" sz="1600">
                <a:solidFill>
                  <a:srgbClr val="323A45"/>
                </a:solidFill>
                <a:latin typeface="Arial"/>
                <a:ea typeface="Arial"/>
                <a:cs typeface="Arial"/>
                <a:sym typeface="Arial"/>
              </a:rPr>
              <a:t>We would recommend additional usability tests for accessibility:</a:t>
            </a:r>
            <a:endParaRPr sz="1600">
              <a:solidFill>
                <a:srgbClr val="323A45"/>
              </a:solidFill>
              <a:latin typeface="Arial"/>
              <a:ea typeface="Arial"/>
              <a:cs typeface="Arial"/>
              <a:sym typeface="Arial"/>
            </a:endParaRPr>
          </a:p>
          <a:p>
            <a:pPr indent="-330200" lvl="1" marL="914400" rtl="0" algn="l">
              <a:spcBef>
                <a:spcPts val="0"/>
              </a:spcBef>
              <a:spcAft>
                <a:spcPts val="0"/>
              </a:spcAft>
              <a:buClr>
                <a:srgbClr val="323A45"/>
              </a:buClr>
              <a:buSzPts val="1600"/>
              <a:buFont typeface="Arial"/>
              <a:buChar char="○"/>
            </a:pPr>
            <a:r>
              <a:rPr lang="en" sz="1600">
                <a:solidFill>
                  <a:srgbClr val="323A45"/>
                </a:solidFill>
                <a:latin typeface="Arial"/>
                <a:ea typeface="Arial"/>
                <a:cs typeface="Arial"/>
                <a:sym typeface="Arial"/>
              </a:rPr>
              <a:t>Low Cognitive Users</a:t>
            </a:r>
            <a:endParaRPr sz="1600">
              <a:solidFill>
                <a:srgbClr val="323A45"/>
              </a:solidFill>
              <a:latin typeface="Arial"/>
              <a:ea typeface="Arial"/>
              <a:cs typeface="Arial"/>
              <a:sym typeface="Arial"/>
            </a:endParaRPr>
          </a:p>
          <a:p>
            <a:pPr indent="-330200" lvl="1" marL="914400" rtl="0" algn="l">
              <a:spcBef>
                <a:spcPts val="0"/>
              </a:spcBef>
              <a:spcAft>
                <a:spcPts val="0"/>
              </a:spcAft>
              <a:buClr>
                <a:srgbClr val="323A45"/>
              </a:buClr>
              <a:buSzPts val="1600"/>
              <a:buFont typeface="Arial"/>
              <a:buChar char="○"/>
            </a:pPr>
            <a:r>
              <a:rPr lang="en" sz="1600">
                <a:solidFill>
                  <a:srgbClr val="323A45"/>
                </a:solidFill>
                <a:latin typeface="Arial"/>
                <a:ea typeface="Arial"/>
                <a:cs typeface="Arial"/>
                <a:sym typeface="Arial"/>
              </a:rPr>
              <a:t>Low Vision or No-Vision Users</a:t>
            </a:r>
            <a:endParaRPr sz="1600">
              <a:solidFill>
                <a:srgbClr val="666666"/>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ddball Theme">
  <a:themeElements>
    <a:clrScheme name="Simple Light">
      <a:dk1>
        <a:srgbClr val="3B3B3B"/>
      </a:dk1>
      <a:lt1>
        <a:srgbClr val="FFFFFF"/>
      </a:lt1>
      <a:dk2>
        <a:srgbClr val="646464"/>
      </a:dk2>
      <a:lt2>
        <a:srgbClr val="EEEEEE"/>
      </a:lt2>
      <a:accent1>
        <a:srgbClr val="00A187"/>
      </a:accent1>
      <a:accent2>
        <a:srgbClr val="212121"/>
      </a:accent2>
      <a:accent3>
        <a:srgbClr val="78909C"/>
      </a:accent3>
      <a:accent4>
        <a:srgbClr val="00555B"/>
      </a:accent4>
      <a:accent5>
        <a:srgbClr val="5C0056"/>
      </a:accent5>
      <a:accent6>
        <a:srgbClr val="00EEC6"/>
      </a:accent6>
      <a:hlink>
        <a:srgbClr val="00A0A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